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media/image7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30"/>
  </p:notesMasterIdLst>
  <p:sldIdLst>
    <p:sldId id="382" r:id="rId3"/>
    <p:sldId id="383" r:id="rId4"/>
    <p:sldId id="384" r:id="rId5"/>
    <p:sldId id="395" r:id="rId6"/>
    <p:sldId id="300" r:id="rId7"/>
    <p:sldId id="301" r:id="rId8"/>
    <p:sldId id="295" r:id="rId9"/>
    <p:sldId id="307" r:id="rId10"/>
    <p:sldId id="385" r:id="rId11"/>
    <p:sldId id="386" r:id="rId12"/>
    <p:sldId id="387" r:id="rId13"/>
    <p:sldId id="257" r:id="rId14"/>
    <p:sldId id="286" r:id="rId15"/>
    <p:sldId id="396" r:id="rId16"/>
    <p:sldId id="397" r:id="rId17"/>
    <p:sldId id="388" r:id="rId18"/>
    <p:sldId id="389" r:id="rId19"/>
    <p:sldId id="390" r:id="rId20"/>
    <p:sldId id="287" r:id="rId21"/>
    <p:sldId id="391" r:id="rId22"/>
    <p:sldId id="280" r:id="rId23"/>
    <p:sldId id="298" r:id="rId24"/>
    <p:sldId id="306" r:id="rId25"/>
    <p:sldId id="392" r:id="rId26"/>
    <p:sldId id="393" r:id="rId27"/>
    <p:sldId id="394" r:id="rId28"/>
    <p:sldId id="30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Scott" initials="SS" lastIdx="1" clrIdx="0">
    <p:extLst>
      <p:ext uri="{19B8F6BF-5375-455C-9EA6-DF929625EA0E}">
        <p15:presenceInfo xmlns:p15="http://schemas.microsoft.com/office/powerpoint/2012/main" userId="aa31ddcf7a1c80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593"/>
    <a:srgbClr val="FEEE9F"/>
    <a:srgbClr val="772432"/>
    <a:srgbClr val="004165"/>
    <a:srgbClr val="004061"/>
    <a:srgbClr val="0B5879"/>
    <a:srgbClr val="7B98B2"/>
    <a:srgbClr val="B3C3D3"/>
    <a:srgbClr val="571D29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0" autoAdjust="0"/>
    <p:restoredTop sz="81288" autoAdjust="0"/>
  </p:normalViewPr>
  <p:slideViewPr>
    <p:cSldViewPr snapToGrid="0" snapToObjects="1">
      <p:cViewPr varScale="1">
        <p:scale>
          <a:sx n="93" d="100"/>
          <a:sy n="93" d="100"/>
        </p:scale>
        <p:origin x="1992" y="72"/>
      </p:cViewPr>
      <p:guideLst/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CDF8D-F87F-41F6-8297-59581065CB94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BFD992A-EA28-4C86-B9C3-C905A2D4C6F7}">
      <dgm:prSet custT="1"/>
      <dgm:spPr/>
      <dgm:t>
        <a:bodyPr/>
        <a:lstStyle/>
        <a:p>
          <a:r>
            <a:rPr lang="en-US" sz="2400" dirty="0">
              <a:latin typeface="Myriad Pro"/>
            </a:rPr>
            <a:t>S</a:t>
          </a:r>
          <a:r>
            <a:rPr lang="en-US" sz="2000" dirty="0">
              <a:latin typeface="Myriad Pro"/>
            </a:rPr>
            <a:t>A</a:t>
          </a:r>
          <a:r>
            <a:rPr lang="en-US" sz="2400" dirty="0">
              <a:latin typeface="Myriad Pro"/>
            </a:rPr>
            <a:t>A Responsibilities</a:t>
          </a:r>
        </a:p>
      </dgm:t>
    </dgm:pt>
    <dgm:pt modelId="{608F0795-44FC-4426-92CF-5F9D66B718DF}" type="parTrans" cxnId="{0A39202F-8033-4F81-A6BB-6D38379737DB}">
      <dgm:prSet/>
      <dgm:spPr/>
      <dgm:t>
        <a:bodyPr/>
        <a:lstStyle/>
        <a:p>
          <a:endParaRPr lang="en-US"/>
        </a:p>
      </dgm:t>
    </dgm:pt>
    <dgm:pt modelId="{9F087215-8B90-4AB6-96AE-80B3E7043178}" type="sibTrans" cxnId="{0A39202F-8033-4F81-A6BB-6D38379737DB}">
      <dgm:prSet/>
      <dgm:spPr/>
      <dgm:t>
        <a:bodyPr/>
        <a:lstStyle/>
        <a:p>
          <a:endParaRPr lang="en-US"/>
        </a:p>
      </dgm:t>
    </dgm:pt>
    <dgm:pt modelId="{B94C8332-3265-49F9-A7D1-253B5B617795}">
      <dgm:prSet custT="1"/>
      <dgm:spPr/>
      <dgm:t>
        <a:bodyPr/>
        <a:lstStyle/>
        <a:p>
          <a:r>
            <a:rPr lang="en-US" sz="2400" dirty="0">
              <a:latin typeface="Myriad Pro"/>
            </a:rPr>
            <a:t>Getting Started as a S</a:t>
          </a:r>
          <a:r>
            <a:rPr lang="en-US" sz="2000" dirty="0">
              <a:latin typeface="Myriad Pro"/>
            </a:rPr>
            <a:t>A</a:t>
          </a:r>
          <a:r>
            <a:rPr lang="en-US" sz="2400" dirty="0">
              <a:latin typeface="Myriad Pro"/>
            </a:rPr>
            <a:t>A</a:t>
          </a:r>
        </a:p>
      </dgm:t>
    </dgm:pt>
    <dgm:pt modelId="{77D54F68-234B-4D7A-9F30-8D8D11F08C4F}" type="parTrans" cxnId="{85F6FFF4-979C-4FAE-A312-1F828B6BA9AD}">
      <dgm:prSet/>
      <dgm:spPr/>
      <dgm:t>
        <a:bodyPr/>
        <a:lstStyle/>
        <a:p>
          <a:endParaRPr lang="en-US"/>
        </a:p>
      </dgm:t>
    </dgm:pt>
    <dgm:pt modelId="{37266256-EF97-4C84-86C5-2D7D6D7E9371}" type="sibTrans" cxnId="{85F6FFF4-979C-4FAE-A312-1F828B6BA9AD}">
      <dgm:prSet/>
      <dgm:spPr/>
      <dgm:t>
        <a:bodyPr/>
        <a:lstStyle/>
        <a:p>
          <a:endParaRPr lang="en-US"/>
        </a:p>
      </dgm:t>
    </dgm:pt>
    <dgm:pt modelId="{4DAC1BE1-365D-49F9-99AE-B7A539F689E6}">
      <dgm:prSet custT="1"/>
      <dgm:spPr/>
      <dgm:t>
        <a:bodyPr/>
        <a:lstStyle/>
        <a:p>
          <a:r>
            <a:rPr lang="en-US" sz="2400" dirty="0">
              <a:latin typeface="Myriad Pro"/>
            </a:rPr>
            <a:t>Hybrid Presentation</a:t>
          </a:r>
        </a:p>
      </dgm:t>
    </dgm:pt>
    <dgm:pt modelId="{979ED1F6-FF24-4AE3-995E-75729A1A7224}" type="parTrans" cxnId="{C1EE74C3-43EC-4AAA-99BC-418E451D4CB5}">
      <dgm:prSet/>
      <dgm:spPr/>
      <dgm:t>
        <a:bodyPr/>
        <a:lstStyle/>
        <a:p>
          <a:endParaRPr lang="en-US"/>
        </a:p>
      </dgm:t>
    </dgm:pt>
    <dgm:pt modelId="{345CF9DF-BBF2-4529-B132-958AF6B32213}" type="sibTrans" cxnId="{C1EE74C3-43EC-4AAA-99BC-418E451D4CB5}">
      <dgm:prSet/>
      <dgm:spPr/>
      <dgm:t>
        <a:bodyPr/>
        <a:lstStyle/>
        <a:p>
          <a:endParaRPr lang="en-US"/>
        </a:p>
      </dgm:t>
    </dgm:pt>
    <dgm:pt modelId="{B07682B4-77DA-4C31-8AA6-EDC646BCC905}">
      <dgm:prSet custT="1"/>
      <dgm:spPr/>
      <dgm:t>
        <a:bodyPr/>
        <a:lstStyle/>
        <a:p>
          <a:r>
            <a:rPr lang="en-US" sz="2400" dirty="0">
              <a:latin typeface="Myriad Pro"/>
            </a:rPr>
            <a:t>Sergeant at Arms Volunteer Opportunity</a:t>
          </a:r>
        </a:p>
      </dgm:t>
    </dgm:pt>
    <dgm:pt modelId="{96348412-A447-4A05-80BD-C0E28C9B8773}" type="parTrans" cxnId="{665A86DD-FA20-4AB1-9B2C-0947FAA1EC90}">
      <dgm:prSet/>
      <dgm:spPr/>
      <dgm:t>
        <a:bodyPr/>
        <a:lstStyle/>
        <a:p>
          <a:endParaRPr lang="en-US"/>
        </a:p>
      </dgm:t>
    </dgm:pt>
    <dgm:pt modelId="{9A098524-83CF-4E2C-A7B6-C92C45B5EF63}" type="sibTrans" cxnId="{665A86DD-FA20-4AB1-9B2C-0947FAA1EC90}">
      <dgm:prSet/>
      <dgm:spPr/>
      <dgm:t>
        <a:bodyPr/>
        <a:lstStyle/>
        <a:p>
          <a:endParaRPr lang="en-US"/>
        </a:p>
      </dgm:t>
    </dgm:pt>
    <dgm:pt modelId="{27F9FBB7-9F5B-45FB-8B4F-836AE38FF4CA}">
      <dgm:prSet custT="1"/>
      <dgm:spPr/>
      <dgm:t>
        <a:bodyPr/>
        <a:lstStyle/>
        <a:p>
          <a:r>
            <a:rPr lang="en-US" sz="2400" dirty="0">
              <a:latin typeface="Myriad Pro"/>
            </a:rPr>
            <a:t>Resources</a:t>
          </a:r>
        </a:p>
      </dgm:t>
    </dgm:pt>
    <dgm:pt modelId="{3E4594F4-9A7E-4686-8AA8-174232478E18}" type="parTrans" cxnId="{41378CEB-9E95-40A5-9557-E97C40BC7733}">
      <dgm:prSet/>
      <dgm:spPr/>
      <dgm:t>
        <a:bodyPr/>
        <a:lstStyle/>
        <a:p>
          <a:endParaRPr lang="en-US"/>
        </a:p>
      </dgm:t>
    </dgm:pt>
    <dgm:pt modelId="{55909E6C-EE11-45E1-9C2C-8C203917BEFE}" type="sibTrans" cxnId="{41378CEB-9E95-40A5-9557-E97C40BC7733}">
      <dgm:prSet/>
      <dgm:spPr/>
      <dgm:t>
        <a:bodyPr/>
        <a:lstStyle/>
        <a:p>
          <a:endParaRPr lang="en-US"/>
        </a:p>
      </dgm:t>
    </dgm:pt>
    <dgm:pt modelId="{E827F9DA-54E1-4F65-8ACB-8CDA02127E13}">
      <dgm:prSet custT="1"/>
      <dgm:spPr/>
      <dgm:t>
        <a:bodyPr/>
        <a:lstStyle/>
        <a:p>
          <a:r>
            <a:rPr lang="en-US" sz="2300" dirty="0">
              <a:latin typeface="Myriad Pro"/>
            </a:rPr>
            <a:t>Challenges, Success Stories &amp; Best Practices</a:t>
          </a:r>
        </a:p>
      </dgm:t>
    </dgm:pt>
    <dgm:pt modelId="{6950CFA7-EC8F-4029-88BC-96F4FB31570C}" type="parTrans" cxnId="{8FEA5166-D282-484D-A40C-89EF2719ECBB}">
      <dgm:prSet/>
      <dgm:spPr/>
      <dgm:t>
        <a:bodyPr/>
        <a:lstStyle/>
        <a:p>
          <a:endParaRPr lang="en-US"/>
        </a:p>
      </dgm:t>
    </dgm:pt>
    <dgm:pt modelId="{78730C0F-2176-4EA1-AD7C-6DE35A61CEED}" type="sibTrans" cxnId="{8FEA5166-D282-484D-A40C-89EF2719ECBB}">
      <dgm:prSet/>
      <dgm:spPr/>
      <dgm:t>
        <a:bodyPr/>
        <a:lstStyle/>
        <a:p>
          <a:endParaRPr lang="en-US"/>
        </a:p>
      </dgm:t>
    </dgm:pt>
    <dgm:pt modelId="{4C7D8930-3625-4462-880D-E3E07EC9B5BA}">
      <dgm:prSet custT="1"/>
      <dgm:spPr/>
      <dgm:t>
        <a:bodyPr/>
        <a:lstStyle/>
        <a:p>
          <a:r>
            <a:rPr lang="en-US" sz="2400" dirty="0">
              <a:latin typeface="Myriad Pro"/>
            </a:rPr>
            <a:t>Enhancing the Member Experience</a:t>
          </a:r>
        </a:p>
      </dgm:t>
    </dgm:pt>
    <dgm:pt modelId="{362BE9A8-AB94-4F28-88D0-DB8370FB217F}" type="parTrans" cxnId="{4C9D7828-6307-4DCE-8B45-57A25846365E}">
      <dgm:prSet/>
      <dgm:spPr/>
      <dgm:t>
        <a:bodyPr/>
        <a:lstStyle/>
        <a:p>
          <a:endParaRPr lang="en-US"/>
        </a:p>
      </dgm:t>
    </dgm:pt>
    <dgm:pt modelId="{D47FEE04-51ED-48CD-8102-B519C9F4A1D8}" type="sibTrans" cxnId="{4C9D7828-6307-4DCE-8B45-57A25846365E}">
      <dgm:prSet/>
      <dgm:spPr/>
      <dgm:t>
        <a:bodyPr/>
        <a:lstStyle/>
        <a:p>
          <a:endParaRPr lang="en-US"/>
        </a:p>
      </dgm:t>
    </dgm:pt>
    <dgm:pt modelId="{3AEBB5C5-B298-455D-90D9-6342BD010E0E}">
      <dgm:prSet custT="1"/>
      <dgm:spPr/>
      <dgm:t>
        <a:bodyPr/>
        <a:lstStyle/>
        <a:p>
          <a:r>
            <a:rPr lang="en-US" sz="2400" dirty="0">
              <a:latin typeface="Myriad Pro"/>
            </a:rPr>
            <a:t>Session Objectives</a:t>
          </a:r>
        </a:p>
      </dgm:t>
    </dgm:pt>
    <dgm:pt modelId="{C0311CF1-4523-472C-A09D-3254D45B932C}" type="parTrans" cxnId="{ABA7F0BB-FCDB-4231-A533-4307CCCEA903}">
      <dgm:prSet/>
      <dgm:spPr/>
      <dgm:t>
        <a:bodyPr/>
        <a:lstStyle/>
        <a:p>
          <a:endParaRPr lang="en-US"/>
        </a:p>
      </dgm:t>
    </dgm:pt>
    <dgm:pt modelId="{3C666AA2-2AA6-4877-8EEF-84D25D0C3632}" type="sibTrans" cxnId="{ABA7F0BB-FCDB-4231-A533-4307CCCEA903}">
      <dgm:prSet/>
      <dgm:spPr/>
      <dgm:t>
        <a:bodyPr/>
        <a:lstStyle/>
        <a:p>
          <a:endParaRPr lang="en-US"/>
        </a:p>
      </dgm:t>
    </dgm:pt>
    <dgm:pt modelId="{8472F533-A632-4EAE-B54A-7070DFA9A483}">
      <dgm:prSet custT="1"/>
      <dgm:spPr/>
      <dgm:t>
        <a:bodyPr/>
        <a:lstStyle/>
        <a:p>
          <a:r>
            <a:rPr lang="en-US" sz="2400" dirty="0">
              <a:latin typeface="Myriad Pro"/>
            </a:rPr>
            <a:t>Corporate Club Insights</a:t>
          </a:r>
        </a:p>
      </dgm:t>
    </dgm:pt>
    <dgm:pt modelId="{E5E444D0-4B82-4CB0-88AF-9618201A5F05}" type="parTrans" cxnId="{57CF55FB-5583-41A9-8C75-D2523A8962FB}">
      <dgm:prSet/>
      <dgm:spPr/>
      <dgm:t>
        <a:bodyPr/>
        <a:lstStyle/>
        <a:p>
          <a:endParaRPr lang="en-US"/>
        </a:p>
      </dgm:t>
    </dgm:pt>
    <dgm:pt modelId="{79D2A247-5592-4494-A91D-97CFDE6FA387}" type="sibTrans" cxnId="{57CF55FB-5583-41A9-8C75-D2523A8962FB}">
      <dgm:prSet/>
      <dgm:spPr/>
      <dgm:t>
        <a:bodyPr/>
        <a:lstStyle/>
        <a:p>
          <a:endParaRPr lang="en-US"/>
        </a:p>
      </dgm:t>
    </dgm:pt>
    <dgm:pt modelId="{3F120DC7-2264-462B-A6F0-A9D1BB11EC81}">
      <dgm:prSet custT="1"/>
      <dgm:spPr/>
      <dgm:t>
        <a:bodyPr/>
        <a:lstStyle/>
        <a:p>
          <a:r>
            <a:rPr lang="en-US" sz="2400" dirty="0">
              <a:latin typeface="Myriad Pro"/>
            </a:rPr>
            <a:t>Introductions</a:t>
          </a:r>
        </a:p>
      </dgm:t>
    </dgm:pt>
    <dgm:pt modelId="{4A6D9079-EC56-45CC-A81F-5199F25344E1}" type="parTrans" cxnId="{990023D2-F3A9-40DC-9955-96FD4A299179}">
      <dgm:prSet/>
      <dgm:spPr/>
      <dgm:t>
        <a:bodyPr/>
        <a:lstStyle/>
        <a:p>
          <a:endParaRPr lang="en-US"/>
        </a:p>
      </dgm:t>
    </dgm:pt>
    <dgm:pt modelId="{BE7800AE-90FF-4F0D-A5B7-C26B33007486}" type="sibTrans" cxnId="{990023D2-F3A9-40DC-9955-96FD4A299179}">
      <dgm:prSet/>
      <dgm:spPr/>
      <dgm:t>
        <a:bodyPr/>
        <a:lstStyle/>
        <a:p>
          <a:endParaRPr lang="en-US"/>
        </a:p>
      </dgm:t>
    </dgm:pt>
    <dgm:pt modelId="{8084603F-E260-4EE1-B502-3E900B9819DA}" type="pres">
      <dgm:prSet presAssocID="{52ACDF8D-F87F-41F6-8297-59581065CB94}" presName="vert0" presStyleCnt="0">
        <dgm:presLayoutVars>
          <dgm:dir/>
          <dgm:animOne val="branch"/>
          <dgm:animLvl val="lvl"/>
        </dgm:presLayoutVars>
      </dgm:prSet>
      <dgm:spPr/>
    </dgm:pt>
    <dgm:pt modelId="{41F433ED-D1E7-40B9-8EC9-D928B6567A5D}" type="pres">
      <dgm:prSet presAssocID="{3F120DC7-2264-462B-A6F0-A9D1BB11EC81}" presName="thickLine" presStyleLbl="alignNode1" presStyleIdx="0" presStyleCnt="10"/>
      <dgm:spPr/>
    </dgm:pt>
    <dgm:pt modelId="{4E314A62-2A46-4FE7-9293-C148CDFD0F34}" type="pres">
      <dgm:prSet presAssocID="{3F120DC7-2264-462B-A6F0-A9D1BB11EC81}" presName="horz1" presStyleCnt="0"/>
      <dgm:spPr/>
    </dgm:pt>
    <dgm:pt modelId="{FF18A6FA-ED33-4F6F-9BD0-C9D3C152FC36}" type="pres">
      <dgm:prSet presAssocID="{3F120DC7-2264-462B-A6F0-A9D1BB11EC81}" presName="tx1" presStyleLbl="revTx" presStyleIdx="0" presStyleCnt="10"/>
      <dgm:spPr/>
    </dgm:pt>
    <dgm:pt modelId="{E3F7160A-E137-4CBD-B8AF-A83805410D8E}" type="pres">
      <dgm:prSet presAssocID="{3F120DC7-2264-462B-A6F0-A9D1BB11EC81}" presName="vert1" presStyleCnt="0"/>
      <dgm:spPr/>
    </dgm:pt>
    <dgm:pt modelId="{4FCC9A92-3CA9-4BC0-9E11-C4129E10E569}" type="pres">
      <dgm:prSet presAssocID="{3AEBB5C5-B298-455D-90D9-6342BD010E0E}" presName="thickLine" presStyleLbl="alignNode1" presStyleIdx="1" presStyleCnt="10"/>
      <dgm:spPr/>
    </dgm:pt>
    <dgm:pt modelId="{15C8FF10-C756-4019-B2DC-D94A7036E2BC}" type="pres">
      <dgm:prSet presAssocID="{3AEBB5C5-B298-455D-90D9-6342BD010E0E}" presName="horz1" presStyleCnt="0"/>
      <dgm:spPr/>
    </dgm:pt>
    <dgm:pt modelId="{28681727-1076-48B6-A57F-3344B1DB4669}" type="pres">
      <dgm:prSet presAssocID="{3AEBB5C5-B298-455D-90D9-6342BD010E0E}" presName="tx1" presStyleLbl="revTx" presStyleIdx="1" presStyleCnt="10"/>
      <dgm:spPr/>
    </dgm:pt>
    <dgm:pt modelId="{AA143291-E19D-4376-8A0E-7561B1EFB4F6}" type="pres">
      <dgm:prSet presAssocID="{3AEBB5C5-B298-455D-90D9-6342BD010E0E}" presName="vert1" presStyleCnt="0"/>
      <dgm:spPr/>
    </dgm:pt>
    <dgm:pt modelId="{351605C5-CA8A-4AB9-A993-D3FBB7774679}" type="pres">
      <dgm:prSet presAssocID="{0BFD992A-EA28-4C86-B9C3-C905A2D4C6F7}" presName="thickLine" presStyleLbl="alignNode1" presStyleIdx="2" presStyleCnt="10"/>
      <dgm:spPr/>
    </dgm:pt>
    <dgm:pt modelId="{598F8A59-8BF6-4A4C-8D22-27843E4A1F34}" type="pres">
      <dgm:prSet presAssocID="{0BFD992A-EA28-4C86-B9C3-C905A2D4C6F7}" presName="horz1" presStyleCnt="0"/>
      <dgm:spPr/>
    </dgm:pt>
    <dgm:pt modelId="{A958BC69-4CBF-4630-AE74-F36FF2BCB336}" type="pres">
      <dgm:prSet presAssocID="{0BFD992A-EA28-4C86-B9C3-C905A2D4C6F7}" presName="tx1" presStyleLbl="revTx" presStyleIdx="2" presStyleCnt="10"/>
      <dgm:spPr/>
    </dgm:pt>
    <dgm:pt modelId="{E63326EC-6165-402E-8E1D-80F5AD4CCBA2}" type="pres">
      <dgm:prSet presAssocID="{0BFD992A-EA28-4C86-B9C3-C905A2D4C6F7}" presName="vert1" presStyleCnt="0"/>
      <dgm:spPr/>
    </dgm:pt>
    <dgm:pt modelId="{7F6BF6BC-7381-4783-9190-8B786DA4B030}" type="pres">
      <dgm:prSet presAssocID="{B94C8332-3265-49F9-A7D1-253B5B617795}" presName="thickLine" presStyleLbl="alignNode1" presStyleIdx="3" presStyleCnt="10"/>
      <dgm:spPr/>
    </dgm:pt>
    <dgm:pt modelId="{59FF39C5-4565-476D-8FBC-D6F6B197251F}" type="pres">
      <dgm:prSet presAssocID="{B94C8332-3265-49F9-A7D1-253B5B617795}" presName="horz1" presStyleCnt="0"/>
      <dgm:spPr/>
    </dgm:pt>
    <dgm:pt modelId="{2C9DD50E-8C1D-4F1A-98E0-F6D131D54174}" type="pres">
      <dgm:prSet presAssocID="{B94C8332-3265-49F9-A7D1-253B5B617795}" presName="tx1" presStyleLbl="revTx" presStyleIdx="3" presStyleCnt="10"/>
      <dgm:spPr/>
    </dgm:pt>
    <dgm:pt modelId="{91E05D15-7CB4-4CAE-9559-F8C105E2F40F}" type="pres">
      <dgm:prSet presAssocID="{B94C8332-3265-49F9-A7D1-253B5B617795}" presName="vert1" presStyleCnt="0"/>
      <dgm:spPr/>
    </dgm:pt>
    <dgm:pt modelId="{E6CAC108-C23D-4574-B36F-87063351D296}" type="pres">
      <dgm:prSet presAssocID="{8472F533-A632-4EAE-B54A-7070DFA9A483}" presName="thickLine" presStyleLbl="alignNode1" presStyleIdx="4" presStyleCnt="10"/>
      <dgm:spPr/>
    </dgm:pt>
    <dgm:pt modelId="{8B945408-F85F-4B33-A19D-C02417459D3C}" type="pres">
      <dgm:prSet presAssocID="{8472F533-A632-4EAE-B54A-7070DFA9A483}" presName="horz1" presStyleCnt="0"/>
      <dgm:spPr/>
    </dgm:pt>
    <dgm:pt modelId="{991C1293-2836-4188-BCD2-5880E8FD6259}" type="pres">
      <dgm:prSet presAssocID="{8472F533-A632-4EAE-B54A-7070DFA9A483}" presName="tx1" presStyleLbl="revTx" presStyleIdx="4" presStyleCnt="10"/>
      <dgm:spPr/>
    </dgm:pt>
    <dgm:pt modelId="{DA134A07-BBB8-463A-A0D0-B17493613E75}" type="pres">
      <dgm:prSet presAssocID="{8472F533-A632-4EAE-B54A-7070DFA9A483}" presName="vert1" presStyleCnt="0"/>
      <dgm:spPr/>
    </dgm:pt>
    <dgm:pt modelId="{BF53C832-356E-43D7-87E3-B187A5E35CF6}" type="pres">
      <dgm:prSet presAssocID="{4DAC1BE1-365D-49F9-99AE-B7A539F689E6}" presName="thickLine" presStyleLbl="alignNode1" presStyleIdx="5" presStyleCnt="10"/>
      <dgm:spPr/>
    </dgm:pt>
    <dgm:pt modelId="{AAD1EBD2-8F1D-49E0-B141-348AAD34775D}" type="pres">
      <dgm:prSet presAssocID="{4DAC1BE1-365D-49F9-99AE-B7A539F689E6}" presName="horz1" presStyleCnt="0"/>
      <dgm:spPr/>
    </dgm:pt>
    <dgm:pt modelId="{65B1F940-F1AA-456A-9B4E-85F489547B21}" type="pres">
      <dgm:prSet presAssocID="{4DAC1BE1-365D-49F9-99AE-B7A539F689E6}" presName="tx1" presStyleLbl="revTx" presStyleIdx="5" presStyleCnt="10"/>
      <dgm:spPr/>
    </dgm:pt>
    <dgm:pt modelId="{47AF5F28-FC6C-4A20-82A6-F5BA7A798C03}" type="pres">
      <dgm:prSet presAssocID="{4DAC1BE1-365D-49F9-99AE-B7A539F689E6}" presName="vert1" presStyleCnt="0"/>
      <dgm:spPr/>
    </dgm:pt>
    <dgm:pt modelId="{4EFA0585-3DC9-44B4-876D-F623AECFDA4E}" type="pres">
      <dgm:prSet presAssocID="{E827F9DA-54E1-4F65-8ACB-8CDA02127E13}" presName="thickLine" presStyleLbl="alignNode1" presStyleIdx="6" presStyleCnt="10"/>
      <dgm:spPr/>
    </dgm:pt>
    <dgm:pt modelId="{07DE691B-F1CE-433A-BBED-D6FF1C9E6582}" type="pres">
      <dgm:prSet presAssocID="{E827F9DA-54E1-4F65-8ACB-8CDA02127E13}" presName="horz1" presStyleCnt="0"/>
      <dgm:spPr/>
    </dgm:pt>
    <dgm:pt modelId="{1A2E9014-0B3C-4D5B-B0B5-5867B1A3CF80}" type="pres">
      <dgm:prSet presAssocID="{E827F9DA-54E1-4F65-8ACB-8CDA02127E13}" presName="tx1" presStyleLbl="revTx" presStyleIdx="6" presStyleCnt="10"/>
      <dgm:spPr/>
    </dgm:pt>
    <dgm:pt modelId="{C98C0C06-6F7D-486D-8852-375253C4C6E0}" type="pres">
      <dgm:prSet presAssocID="{E827F9DA-54E1-4F65-8ACB-8CDA02127E13}" presName="vert1" presStyleCnt="0"/>
      <dgm:spPr/>
    </dgm:pt>
    <dgm:pt modelId="{D20F4249-4473-43D8-A50D-697F897E2D96}" type="pres">
      <dgm:prSet presAssocID="{4C7D8930-3625-4462-880D-E3E07EC9B5BA}" presName="thickLine" presStyleLbl="alignNode1" presStyleIdx="7" presStyleCnt="10"/>
      <dgm:spPr/>
    </dgm:pt>
    <dgm:pt modelId="{D0FEB6AF-6F50-4D58-A060-4607738A53AE}" type="pres">
      <dgm:prSet presAssocID="{4C7D8930-3625-4462-880D-E3E07EC9B5BA}" presName="horz1" presStyleCnt="0"/>
      <dgm:spPr/>
    </dgm:pt>
    <dgm:pt modelId="{07C7D4ED-9F72-40C8-A2C8-7E5620412868}" type="pres">
      <dgm:prSet presAssocID="{4C7D8930-3625-4462-880D-E3E07EC9B5BA}" presName="tx1" presStyleLbl="revTx" presStyleIdx="7" presStyleCnt="10"/>
      <dgm:spPr/>
    </dgm:pt>
    <dgm:pt modelId="{1F6CE4DC-E232-46EF-B53D-93AF5949F7FA}" type="pres">
      <dgm:prSet presAssocID="{4C7D8930-3625-4462-880D-E3E07EC9B5BA}" presName="vert1" presStyleCnt="0"/>
      <dgm:spPr/>
    </dgm:pt>
    <dgm:pt modelId="{78555AC7-BB7C-4B99-8F04-671C9D54C14A}" type="pres">
      <dgm:prSet presAssocID="{B07682B4-77DA-4C31-8AA6-EDC646BCC905}" presName="thickLine" presStyleLbl="alignNode1" presStyleIdx="8" presStyleCnt="10"/>
      <dgm:spPr/>
    </dgm:pt>
    <dgm:pt modelId="{31E2DDEF-2D0F-4AF1-AE67-0373819839D7}" type="pres">
      <dgm:prSet presAssocID="{B07682B4-77DA-4C31-8AA6-EDC646BCC905}" presName="horz1" presStyleCnt="0"/>
      <dgm:spPr/>
    </dgm:pt>
    <dgm:pt modelId="{A9DA04CE-9FFF-456F-8D7F-7DCC0E7A31FA}" type="pres">
      <dgm:prSet presAssocID="{B07682B4-77DA-4C31-8AA6-EDC646BCC905}" presName="tx1" presStyleLbl="revTx" presStyleIdx="8" presStyleCnt="10"/>
      <dgm:spPr/>
    </dgm:pt>
    <dgm:pt modelId="{3ECD1398-B3BF-429F-A84C-D143277D71BA}" type="pres">
      <dgm:prSet presAssocID="{B07682B4-77DA-4C31-8AA6-EDC646BCC905}" presName="vert1" presStyleCnt="0"/>
      <dgm:spPr/>
    </dgm:pt>
    <dgm:pt modelId="{7701A6E2-E65A-454A-B184-744C8C488851}" type="pres">
      <dgm:prSet presAssocID="{27F9FBB7-9F5B-45FB-8B4F-836AE38FF4CA}" presName="thickLine" presStyleLbl="alignNode1" presStyleIdx="9" presStyleCnt="10"/>
      <dgm:spPr/>
    </dgm:pt>
    <dgm:pt modelId="{784955D6-9426-4E34-8F03-C67A1E9AFD18}" type="pres">
      <dgm:prSet presAssocID="{27F9FBB7-9F5B-45FB-8B4F-836AE38FF4CA}" presName="horz1" presStyleCnt="0"/>
      <dgm:spPr/>
    </dgm:pt>
    <dgm:pt modelId="{B3E5483B-8066-46E8-A265-84D01582A19D}" type="pres">
      <dgm:prSet presAssocID="{27F9FBB7-9F5B-45FB-8B4F-836AE38FF4CA}" presName="tx1" presStyleLbl="revTx" presStyleIdx="9" presStyleCnt="10"/>
      <dgm:spPr/>
    </dgm:pt>
    <dgm:pt modelId="{1DDD5807-9F47-408B-AA81-8E611CD3FD48}" type="pres">
      <dgm:prSet presAssocID="{27F9FBB7-9F5B-45FB-8B4F-836AE38FF4CA}" presName="vert1" presStyleCnt="0"/>
      <dgm:spPr/>
    </dgm:pt>
  </dgm:ptLst>
  <dgm:cxnLst>
    <dgm:cxn modelId="{04478212-1ABC-4358-875F-CE415F48B529}" type="presOf" srcId="{3AEBB5C5-B298-455D-90D9-6342BD010E0E}" destId="{28681727-1076-48B6-A57F-3344B1DB4669}" srcOrd="0" destOrd="0" presId="urn:microsoft.com/office/officeart/2008/layout/LinedList"/>
    <dgm:cxn modelId="{17047A18-6F4A-44B7-B744-FEBB824C8BC1}" type="presOf" srcId="{0BFD992A-EA28-4C86-B9C3-C905A2D4C6F7}" destId="{A958BC69-4CBF-4630-AE74-F36FF2BCB336}" srcOrd="0" destOrd="0" presId="urn:microsoft.com/office/officeart/2008/layout/LinedList"/>
    <dgm:cxn modelId="{FCD68718-B85F-4E78-B30B-0509FF4BD1F6}" type="presOf" srcId="{B94C8332-3265-49F9-A7D1-253B5B617795}" destId="{2C9DD50E-8C1D-4F1A-98E0-F6D131D54174}" srcOrd="0" destOrd="0" presId="urn:microsoft.com/office/officeart/2008/layout/LinedList"/>
    <dgm:cxn modelId="{4C9D7828-6307-4DCE-8B45-57A25846365E}" srcId="{52ACDF8D-F87F-41F6-8297-59581065CB94}" destId="{4C7D8930-3625-4462-880D-E3E07EC9B5BA}" srcOrd="7" destOrd="0" parTransId="{362BE9A8-AB94-4F28-88D0-DB8370FB217F}" sibTransId="{D47FEE04-51ED-48CD-8102-B519C9F4A1D8}"/>
    <dgm:cxn modelId="{0A39202F-8033-4F81-A6BB-6D38379737DB}" srcId="{52ACDF8D-F87F-41F6-8297-59581065CB94}" destId="{0BFD992A-EA28-4C86-B9C3-C905A2D4C6F7}" srcOrd="2" destOrd="0" parTransId="{608F0795-44FC-4426-92CF-5F9D66B718DF}" sibTransId="{9F087215-8B90-4AB6-96AE-80B3E7043178}"/>
    <dgm:cxn modelId="{8FEA5166-D282-484D-A40C-89EF2719ECBB}" srcId="{52ACDF8D-F87F-41F6-8297-59581065CB94}" destId="{E827F9DA-54E1-4F65-8ACB-8CDA02127E13}" srcOrd="6" destOrd="0" parTransId="{6950CFA7-EC8F-4029-88BC-96F4FB31570C}" sibTransId="{78730C0F-2176-4EA1-AD7C-6DE35A61CEED}"/>
    <dgm:cxn modelId="{7516B7B8-5FCC-4A54-A2E7-F4A399942CF9}" type="presOf" srcId="{4DAC1BE1-365D-49F9-99AE-B7A539F689E6}" destId="{65B1F940-F1AA-456A-9B4E-85F489547B21}" srcOrd="0" destOrd="0" presId="urn:microsoft.com/office/officeart/2008/layout/LinedList"/>
    <dgm:cxn modelId="{D91C97B9-0588-49B9-9635-0ED68E4A1BCF}" type="presOf" srcId="{52ACDF8D-F87F-41F6-8297-59581065CB94}" destId="{8084603F-E260-4EE1-B502-3E900B9819DA}" srcOrd="0" destOrd="0" presId="urn:microsoft.com/office/officeart/2008/layout/LinedList"/>
    <dgm:cxn modelId="{ABA7F0BB-FCDB-4231-A533-4307CCCEA903}" srcId="{52ACDF8D-F87F-41F6-8297-59581065CB94}" destId="{3AEBB5C5-B298-455D-90D9-6342BD010E0E}" srcOrd="1" destOrd="0" parTransId="{C0311CF1-4523-472C-A09D-3254D45B932C}" sibTransId="{3C666AA2-2AA6-4877-8EEF-84D25D0C3632}"/>
    <dgm:cxn modelId="{896E77BC-B483-4873-B486-CE3389D04900}" type="presOf" srcId="{B07682B4-77DA-4C31-8AA6-EDC646BCC905}" destId="{A9DA04CE-9FFF-456F-8D7F-7DCC0E7A31FA}" srcOrd="0" destOrd="0" presId="urn:microsoft.com/office/officeart/2008/layout/LinedList"/>
    <dgm:cxn modelId="{5EBB0EC1-F836-4909-9906-6A1F80971A07}" type="presOf" srcId="{3F120DC7-2264-462B-A6F0-A9D1BB11EC81}" destId="{FF18A6FA-ED33-4F6F-9BD0-C9D3C152FC36}" srcOrd="0" destOrd="0" presId="urn:microsoft.com/office/officeart/2008/layout/LinedList"/>
    <dgm:cxn modelId="{06B0BAC1-A0DA-46CB-A2D9-F1D31FB5CDC9}" type="presOf" srcId="{8472F533-A632-4EAE-B54A-7070DFA9A483}" destId="{991C1293-2836-4188-BCD2-5880E8FD6259}" srcOrd="0" destOrd="0" presId="urn:microsoft.com/office/officeart/2008/layout/LinedList"/>
    <dgm:cxn modelId="{C1EE74C3-43EC-4AAA-99BC-418E451D4CB5}" srcId="{52ACDF8D-F87F-41F6-8297-59581065CB94}" destId="{4DAC1BE1-365D-49F9-99AE-B7A539F689E6}" srcOrd="5" destOrd="0" parTransId="{979ED1F6-FF24-4AE3-995E-75729A1A7224}" sibTransId="{345CF9DF-BBF2-4529-B132-958AF6B32213}"/>
    <dgm:cxn modelId="{990023D2-F3A9-40DC-9955-96FD4A299179}" srcId="{52ACDF8D-F87F-41F6-8297-59581065CB94}" destId="{3F120DC7-2264-462B-A6F0-A9D1BB11EC81}" srcOrd="0" destOrd="0" parTransId="{4A6D9079-EC56-45CC-A81F-5199F25344E1}" sibTransId="{BE7800AE-90FF-4F0D-A5B7-C26B33007486}"/>
    <dgm:cxn modelId="{41A658D2-8FBE-4DDB-9C5E-DA3600B1AF18}" type="presOf" srcId="{4C7D8930-3625-4462-880D-E3E07EC9B5BA}" destId="{07C7D4ED-9F72-40C8-A2C8-7E5620412868}" srcOrd="0" destOrd="0" presId="urn:microsoft.com/office/officeart/2008/layout/LinedList"/>
    <dgm:cxn modelId="{665A86DD-FA20-4AB1-9B2C-0947FAA1EC90}" srcId="{52ACDF8D-F87F-41F6-8297-59581065CB94}" destId="{B07682B4-77DA-4C31-8AA6-EDC646BCC905}" srcOrd="8" destOrd="0" parTransId="{96348412-A447-4A05-80BD-C0E28C9B8773}" sibTransId="{9A098524-83CF-4E2C-A7B6-C92C45B5EF63}"/>
    <dgm:cxn modelId="{135ED6E5-AE8D-4B68-8845-6EEE918DAE03}" type="presOf" srcId="{27F9FBB7-9F5B-45FB-8B4F-836AE38FF4CA}" destId="{B3E5483B-8066-46E8-A265-84D01582A19D}" srcOrd="0" destOrd="0" presId="urn:microsoft.com/office/officeart/2008/layout/LinedList"/>
    <dgm:cxn modelId="{41378CEB-9E95-40A5-9557-E97C40BC7733}" srcId="{52ACDF8D-F87F-41F6-8297-59581065CB94}" destId="{27F9FBB7-9F5B-45FB-8B4F-836AE38FF4CA}" srcOrd="9" destOrd="0" parTransId="{3E4594F4-9A7E-4686-8AA8-174232478E18}" sibTransId="{55909E6C-EE11-45E1-9C2C-8C203917BEFE}"/>
    <dgm:cxn modelId="{85F6FFF4-979C-4FAE-A312-1F828B6BA9AD}" srcId="{52ACDF8D-F87F-41F6-8297-59581065CB94}" destId="{B94C8332-3265-49F9-A7D1-253B5B617795}" srcOrd="3" destOrd="0" parTransId="{77D54F68-234B-4D7A-9F30-8D8D11F08C4F}" sibTransId="{37266256-EF97-4C84-86C5-2D7D6D7E9371}"/>
    <dgm:cxn modelId="{47D0DCF6-C96F-42E5-947A-6B75C7D545E1}" type="presOf" srcId="{E827F9DA-54E1-4F65-8ACB-8CDA02127E13}" destId="{1A2E9014-0B3C-4D5B-B0B5-5867B1A3CF80}" srcOrd="0" destOrd="0" presId="urn:microsoft.com/office/officeart/2008/layout/LinedList"/>
    <dgm:cxn modelId="{57CF55FB-5583-41A9-8C75-D2523A8962FB}" srcId="{52ACDF8D-F87F-41F6-8297-59581065CB94}" destId="{8472F533-A632-4EAE-B54A-7070DFA9A483}" srcOrd="4" destOrd="0" parTransId="{E5E444D0-4B82-4CB0-88AF-9618201A5F05}" sibTransId="{79D2A247-5592-4494-A91D-97CFDE6FA387}"/>
    <dgm:cxn modelId="{3144A54E-87CF-4F88-ABD1-6FE29EDA1497}" type="presParOf" srcId="{8084603F-E260-4EE1-B502-3E900B9819DA}" destId="{41F433ED-D1E7-40B9-8EC9-D928B6567A5D}" srcOrd="0" destOrd="0" presId="urn:microsoft.com/office/officeart/2008/layout/LinedList"/>
    <dgm:cxn modelId="{1B9F35BF-328D-4C57-B9D8-A576D8EA609B}" type="presParOf" srcId="{8084603F-E260-4EE1-B502-3E900B9819DA}" destId="{4E314A62-2A46-4FE7-9293-C148CDFD0F34}" srcOrd="1" destOrd="0" presId="urn:microsoft.com/office/officeart/2008/layout/LinedList"/>
    <dgm:cxn modelId="{0E36783E-0C1B-438C-B1E4-70AA8A4C1E61}" type="presParOf" srcId="{4E314A62-2A46-4FE7-9293-C148CDFD0F34}" destId="{FF18A6FA-ED33-4F6F-9BD0-C9D3C152FC36}" srcOrd="0" destOrd="0" presId="urn:microsoft.com/office/officeart/2008/layout/LinedList"/>
    <dgm:cxn modelId="{61AEE815-6665-4D68-B12C-B7D95A8B1C87}" type="presParOf" srcId="{4E314A62-2A46-4FE7-9293-C148CDFD0F34}" destId="{E3F7160A-E137-4CBD-B8AF-A83805410D8E}" srcOrd="1" destOrd="0" presId="urn:microsoft.com/office/officeart/2008/layout/LinedList"/>
    <dgm:cxn modelId="{149FBBE3-D1D8-44EC-811B-CF08E52B6A11}" type="presParOf" srcId="{8084603F-E260-4EE1-B502-3E900B9819DA}" destId="{4FCC9A92-3CA9-4BC0-9E11-C4129E10E569}" srcOrd="2" destOrd="0" presId="urn:microsoft.com/office/officeart/2008/layout/LinedList"/>
    <dgm:cxn modelId="{2356301A-4B53-49E0-83FE-450FBD962A3C}" type="presParOf" srcId="{8084603F-E260-4EE1-B502-3E900B9819DA}" destId="{15C8FF10-C756-4019-B2DC-D94A7036E2BC}" srcOrd="3" destOrd="0" presId="urn:microsoft.com/office/officeart/2008/layout/LinedList"/>
    <dgm:cxn modelId="{66569B91-D53F-427D-8EB7-439EC06BD488}" type="presParOf" srcId="{15C8FF10-C756-4019-B2DC-D94A7036E2BC}" destId="{28681727-1076-48B6-A57F-3344B1DB4669}" srcOrd="0" destOrd="0" presId="urn:microsoft.com/office/officeart/2008/layout/LinedList"/>
    <dgm:cxn modelId="{C01F3B41-8114-4E91-B662-E2082BE08703}" type="presParOf" srcId="{15C8FF10-C756-4019-B2DC-D94A7036E2BC}" destId="{AA143291-E19D-4376-8A0E-7561B1EFB4F6}" srcOrd="1" destOrd="0" presId="urn:microsoft.com/office/officeart/2008/layout/LinedList"/>
    <dgm:cxn modelId="{220D7876-58D8-48AB-8475-45D53A698501}" type="presParOf" srcId="{8084603F-E260-4EE1-B502-3E900B9819DA}" destId="{351605C5-CA8A-4AB9-A993-D3FBB7774679}" srcOrd="4" destOrd="0" presId="urn:microsoft.com/office/officeart/2008/layout/LinedList"/>
    <dgm:cxn modelId="{86B3EEB7-8921-40B7-86CD-40FAB51CCEF7}" type="presParOf" srcId="{8084603F-E260-4EE1-B502-3E900B9819DA}" destId="{598F8A59-8BF6-4A4C-8D22-27843E4A1F34}" srcOrd="5" destOrd="0" presId="urn:microsoft.com/office/officeart/2008/layout/LinedList"/>
    <dgm:cxn modelId="{02703B03-FD83-4D30-A163-5CA85886DC8A}" type="presParOf" srcId="{598F8A59-8BF6-4A4C-8D22-27843E4A1F34}" destId="{A958BC69-4CBF-4630-AE74-F36FF2BCB336}" srcOrd="0" destOrd="0" presId="urn:microsoft.com/office/officeart/2008/layout/LinedList"/>
    <dgm:cxn modelId="{A85B6083-1F77-4E70-93AA-3F0156C58B1C}" type="presParOf" srcId="{598F8A59-8BF6-4A4C-8D22-27843E4A1F34}" destId="{E63326EC-6165-402E-8E1D-80F5AD4CCBA2}" srcOrd="1" destOrd="0" presId="urn:microsoft.com/office/officeart/2008/layout/LinedList"/>
    <dgm:cxn modelId="{0201D678-E593-492B-9942-6F0FD64DAC84}" type="presParOf" srcId="{8084603F-E260-4EE1-B502-3E900B9819DA}" destId="{7F6BF6BC-7381-4783-9190-8B786DA4B030}" srcOrd="6" destOrd="0" presId="urn:microsoft.com/office/officeart/2008/layout/LinedList"/>
    <dgm:cxn modelId="{63FBACB5-9C3A-49FD-BCC8-0C3DC0453C5B}" type="presParOf" srcId="{8084603F-E260-4EE1-B502-3E900B9819DA}" destId="{59FF39C5-4565-476D-8FBC-D6F6B197251F}" srcOrd="7" destOrd="0" presId="urn:microsoft.com/office/officeart/2008/layout/LinedList"/>
    <dgm:cxn modelId="{2F1EB7E0-BDC6-450B-B145-93C25FC9762C}" type="presParOf" srcId="{59FF39C5-4565-476D-8FBC-D6F6B197251F}" destId="{2C9DD50E-8C1D-4F1A-98E0-F6D131D54174}" srcOrd="0" destOrd="0" presId="urn:microsoft.com/office/officeart/2008/layout/LinedList"/>
    <dgm:cxn modelId="{6E423506-2C45-400E-94FB-68A771BE5779}" type="presParOf" srcId="{59FF39C5-4565-476D-8FBC-D6F6B197251F}" destId="{91E05D15-7CB4-4CAE-9559-F8C105E2F40F}" srcOrd="1" destOrd="0" presId="urn:microsoft.com/office/officeart/2008/layout/LinedList"/>
    <dgm:cxn modelId="{AFFC7E5D-F75F-4FCC-9E7E-F1CB14366AAF}" type="presParOf" srcId="{8084603F-E260-4EE1-B502-3E900B9819DA}" destId="{E6CAC108-C23D-4574-B36F-87063351D296}" srcOrd="8" destOrd="0" presId="urn:microsoft.com/office/officeart/2008/layout/LinedList"/>
    <dgm:cxn modelId="{6463F195-A826-42C7-87B7-9FF3D3BC4F12}" type="presParOf" srcId="{8084603F-E260-4EE1-B502-3E900B9819DA}" destId="{8B945408-F85F-4B33-A19D-C02417459D3C}" srcOrd="9" destOrd="0" presId="urn:microsoft.com/office/officeart/2008/layout/LinedList"/>
    <dgm:cxn modelId="{6BD0B8D4-0983-4D2E-8E30-F446EEDA8C2E}" type="presParOf" srcId="{8B945408-F85F-4B33-A19D-C02417459D3C}" destId="{991C1293-2836-4188-BCD2-5880E8FD6259}" srcOrd="0" destOrd="0" presId="urn:microsoft.com/office/officeart/2008/layout/LinedList"/>
    <dgm:cxn modelId="{E8C0873C-E357-48E4-B4A1-26B651B5E40E}" type="presParOf" srcId="{8B945408-F85F-4B33-A19D-C02417459D3C}" destId="{DA134A07-BBB8-463A-A0D0-B17493613E75}" srcOrd="1" destOrd="0" presId="urn:microsoft.com/office/officeart/2008/layout/LinedList"/>
    <dgm:cxn modelId="{C7127B5E-79D2-44B0-86E0-D5DAD506066A}" type="presParOf" srcId="{8084603F-E260-4EE1-B502-3E900B9819DA}" destId="{BF53C832-356E-43D7-87E3-B187A5E35CF6}" srcOrd="10" destOrd="0" presId="urn:microsoft.com/office/officeart/2008/layout/LinedList"/>
    <dgm:cxn modelId="{1EC0660E-5FAE-4192-94DB-3F30964AC866}" type="presParOf" srcId="{8084603F-E260-4EE1-B502-3E900B9819DA}" destId="{AAD1EBD2-8F1D-49E0-B141-348AAD34775D}" srcOrd="11" destOrd="0" presId="urn:microsoft.com/office/officeart/2008/layout/LinedList"/>
    <dgm:cxn modelId="{2CD9A776-9ED4-4BF0-B176-2247BEA75C98}" type="presParOf" srcId="{AAD1EBD2-8F1D-49E0-B141-348AAD34775D}" destId="{65B1F940-F1AA-456A-9B4E-85F489547B21}" srcOrd="0" destOrd="0" presId="urn:microsoft.com/office/officeart/2008/layout/LinedList"/>
    <dgm:cxn modelId="{62147E0C-D5B8-4192-8E31-B6E3D63394DD}" type="presParOf" srcId="{AAD1EBD2-8F1D-49E0-B141-348AAD34775D}" destId="{47AF5F28-FC6C-4A20-82A6-F5BA7A798C03}" srcOrd="1" destOrd="0" presId="urn:microsoft.com/office/officeart/2008/layout/LinedList"/>
    <dgm:cxn modelId="{401D0A19-6D09-4041-8FF7-5C0B288BEE26}" type="presParOf" srcId="{8084603F-E260-4EE1-B502-3E900B9819DA}" destId="{4EFA0585-3DC9-44B4-876D-F623AECFDA4E}" srcOrd="12" destOrd="0" presId="urn:microsoft.com/office/officeart/2008/layout/LinedList"/>
    <dgm:cxn modelId="{8DD02FAF-B397-4076-8F4A-5FFF2A397092}" type="presParOf" srcId="{8084603F-E260-4EE1-B502-3E900B9819DA}" destId="{07DE691B-F1CE-433A-BBED-D6FF1C9E6582}" srcOrd="13" destOrd="0" presId="urn:microsoft.com/office/officeart/2008/layout/LinedList"/>
    <dgm:cxn modelId="{8C561141-E9B9-4531-AB7E-9F87B0D45E6F}" type="presParOf" srcId="{07DE691B-F1CE-433A-BBED-D6FF1C9E6582}" destId="{1A2E9014-0B3C-4D5B-B0B5-5867B1A3CF80}" srcOrd="0" destOrd="0" presId="urn:microsoft.com/office/officeart/2008/layout/LinedList"/>
    <dgm:cxn modelId="{390F2DE0-FBDB-4228-952B-B98CDB3E2AB3}" type="presParOf" srcId="{07DE691B-F1CE-433A-BBED-D6FF1C9E6582}" destId="{C98C0C06-6F7D-486D-8852-375253C4C6E0}" srcOrd="1" destOrd="0" presId="urn:microsoft.com/office/officeart/2008/layout/LinedList"/>
    <dgm:cxn modelId="{6B10C759-863B-4225-86F8-FC08E7060F69}" type="presParOf" srcId="{8084603F-E260-4EE1-B502-3E900B9819DA}" destId="{D20F4249-4473-43D8-A50D-697F897E2D96}" srcOrd="14" destOrd="0" presId="urn:microsoft.com/office/officeart/2008/layout/LinedList"/>
    <dgm:cxn modelId="{B639D444-15ED-419F-8E0D-E738FC6903C3}" type="presParOf" srcId="{8084603F-E260-4EE1-B502-3E900B9819DA}" destId="{D0FEB6AF-6F50-4D58-A060-4607738A53AE}" srcOrd="15" destOrd="0" presId="urn:microsoft.com/office/officeart/2008/layout/LinedList"/>
    <dgm:cxn modelId="{AE8C5B45-BCB3-4D3B-A133-413822D9F6FB}" type="presParOf" srcId="{D0FEB6AF-6F50-4D58-A060-4607738A53AE}" destId="{07C7D4ED-9F72-40C8-A2C8-7E5620412868}" srcOrd="0" destOrd="0" presId="urn:microsoft.com/office/officeart/2008/layout/LinedList"/>
    <dgm:cxn modelId="{4129EDFE-50FC-481A-9072-5F321F8CF5B1}" type="presParOf" srcId="{D0FEB6AF-6F50-4D58-A060-4607738A53AE}" destId="{1F6CE4DC-E232-46EF-B53D-93AF5949F7FA}" srcOrd="1" destOrd="0" presId="urn:microsoft.com/office/officeart/2008/layout/LinedList"/>
    <dgm:cxn modelId="{0BDA8945-AA10-4BB7-8EA3-989B0DCD99F2}" type="presParOf" srcId="{8084603F-E260-4EE1-B502-3E900B9819DA}" destId="{78555AC7-BB7C-4B99-8F04-671C9D54C14A}" srcOrd="16" destOrd="0" presId="urn:microsoft.com/office/officeart/2008/layout/LinedList"/>
    <dgm:cxn modelId="{165D6658-E77E-436D-8538-DD85C5C5B714}" type="presParOf" srcId="{8084603F-E260-4EE1-B502-3E900B9819DA}" destId="{31E2DDEF-2D0F-4AF1-AE67-0373819839D7}" srcOrd="17" destOrd="0" presId="urn:microsoft.com/office/officeart/2008/layout/LinedList"/>
    <dgm:cxn modelId="{CFF93A75-88E1-42B3-BD4B-6510DE82C6D5}" type="presParOf" srcId="{31E2DDEF-2D0F-4AF1-AE67-0373819839D7}" destId="{A9DA04CE-9FFF-456F-8D7F-7DCC0E7A31FA}" srcOrd="0" destOrd="0" presId="urn:microsoft.com/office/officeart/2008/layout/LinedList"/>
    <dgm:cxn modelId="{F46ACACF-CE78-401C-8215-14D8FC31553D}" type="presParOf" srcId="{31E2DDEF-2D0F-4AF1-AE67-0373819839D7}" destId="{3ECD1398-B3BF-429F-A84C-D143277D71BA}" srcOrd="1" destOrd="0" presId="urn:microsoft.com/office/officeart/2008/layout/LinedList"/>
    <dgm:cxn modelId="{801E3A36-2348-4D37-B78B-BDE92521EAF6}" type="presParOf" srcId="{8084603F-E260-4EE1-B502-3E900B9819DA}" destId="{7701A6E2-E65A-454A-B184-744C8C488851}" srcOrd="18" destOrd="0" presId="urn:microsoft.com/office/officeart/2008/layout/LinedList"/>
    <dgm:cxn modelId="{5DE7835B-500F-4E4A-A988-957533D807FE}" type="presParOf" srcId="{8084603F-E260-4EE1-B502-3E900B9819DA}" destId="{784955D6-9426-4E34-8F03-C67A1E9AFD18}" srcOrd="19" destOrd="0" presId="urn:microsoft.com/office/officeart/2008/layout/LinedList"/>
    <dgm:cxn modelId="{8207E16E-4517-46EF-A00E-702F949CE2C9}" type="presParOf" srcId="{784955D6-9426-4E34-8F03-C67A1E9AFD18}" destId="{B3E5483B-8066-46E8-A265-84D01582A19D}" srcOrd="0" destOrd="0" presId="urn:microsoft.com/office/officeart/2008/layout/LinedList"/>
    <dgm:cxn modelId="{12B05624-123F-4755-B318-95F53270E348}" type="presParOf" srcId="{784955D6-9426-4E34-8F03-C67A1E9AFD18}" destId="{1DDD5807-9F47-408B-AA81-8E611CD3FD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433ED-D1E7-40B9-8EC9-D928B6567A5D}">
      <dsp:nvSpPr>
        <dsp:cNvPr id="0" name=""/>
        <dsp:cNvSpPr/>
      </dsp:nvSpPr>
      <dsp:spPr>
        <a:xfrm>
          <a:off x="0" y="639"/>
          <a:ext cx="580889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8A6FA-ED33-4F6F-9BD0-C9D3C152FC36}">
      <dsp:nvSpPr>
        <dsp:cNvPr id="0" name=""/>
        <dsp:cNvSpPr/>
      </dsp:nvSpPr>
      <dsp:spPr>
        <a:xfrm>
          <a:off x="0" y="639"/>
          <a:ext cx="5808890" cy="52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Myriad Pro"/>
            </a:rPr>
            <a:t>Introductions</a:t>
          </a:r>
        </a:p>
      </dsp:txBody>
      <dsp:txXfrm>
        <a:off x="0" y="639"/>
        <a:ext cx="5808890" cy="523475"/>
      </dsp:txXfrm>
    </dsp:sp>
    <dsp:sp modelId="{4FCC9A92-3CA9-4BC0-9E11-C4129E10E569}">
      <dsp:nvSpPr>
        <dsp:cNvPr id="0" name=""/>
        <dsp:cNvSpPr/>
      </dsp:nvSpPr>
      <dsp:spPr>
        <a:xfrm>
          <a:off x="0" y="524114"/>
          <a:ext cx="580889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81727-1076-48B6-A57F-3344B1DB4669}">
      <dsp:nvSpPr>
        <dsp:cNvPr id="0" name=""/>
        <dsp:cNvSpPr/>
      </dsp:nvSpPr>
      <dsp:spPr>
        <a:xfrm>
          <a:off x="0" y="524114"/>
          <a:ext cx="5808890" cy="52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Myriad Pro"/>
            </a:rPr>
            <a:t>Session Objectives</a:t>
          </a:r>
        </a:p>
      </dsp:txBody>
      <dsp:txXfrm>
        <a:off x="0" y="524114"/>
        <a:ext cx="5808890" cy="523475"/>
      </dsp:txXfrm>
    </dsp:sp>
    <dsp:sp modelId="{351605C5-CA8A-4AB9-A993-D3FBB7774679}">
      <dsp:nvSpPr>
        <dsp:cNvPr id="0" name=""/>
        <dsp:cNvSpPr/>
      </dsp:nvSpPr>
      <dsp:spPr>
        <a:xfrm>
          <a:off x="0" y="1047589"/>
          <a:ext cx="580889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8BC69-4CBF-4630-AE74-F36FF2BCB336}">
      <dsp:nvSpPr>
        <dsp:cNvPr id="0" name=""/>
        <dsp:cNvSpPr/>
      </dsp:nvSpPr>
      <dsp:spPr>
        <a:xfrm>
          <a:off x="0" y="1047589"/>
          <a:ext cx="5808890" cy="52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Myriad Pro"/>
            </a:rPr>
            <a:t>S</a:t>
          </a:r>
          <a:r>
            <a:rPr lang="en-US" sz="2000" kern="1200" dirty="0">
              <a:latin typeface="Myriad Pro"/>
            </a:rPr>
            <a:t>A</a:t>
          </a:r>
          <a:r>
            <a:rPr lang="en-US" sz="2400" kern="1200" dirty="0">
              <a:latin typeface="Myriad Pro"/>
            </a:rPr>
            <a:t>A Responsibilities</a:t>
          </a:r>
        </a:p>
      </dsp:txBody>
      <dsp:txXfrm>
        <a:off x="0" y="1047589"/>
        <a:ext cx="5808890" cy="523475"/>
      </dsp:txXfrm>
    </dsp:sp>
    <dsp:sp modelId="{7F6BF6BC-7381-4783-9190-8B786DA4B030}">
      <dsp:nvSpPr>
        <dsp:cNvPr id="0" name=""/>
        <dsp:cNvSpPr/>
      </dsp:nvSpPr>
      <dsp:spPr>
        <a:xfrm>
          <a:off x="0" y="1571064"/>
          <a:ext cx="580889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DD50E-8C1D-4F1A-98E0-F6D131D54174}">
      <dsp:nvSpPr>
        <dsp:cNvPr id="0" name=""/>
        <dsp:cNvSpPr/>
      </dsp:nvSpPr>
      <dsp:spPr>
        <a:xfrm>
          <a:off x="0" y="1571064"/>
          <a:ext cx="5808890" cy="52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Myriad Pro"/>
            </a:rPr>
            <a:t>Getting Started as a S</a:t>
          </a:r>
          <a:r>
            <a:rPr lang="en-US" sz="2000" kern="1200" dirty="0">
              <a:latin typeface="Myriad Pro"/>
            </a:rPr>
            <a:t>A</a:t>
          </a:r>
          <a:r>
            <a:rPr lang="en-US" sz="2400" kern="1200" dirty="0">
              <a:latin typeface="Myriad Pro"/>
            </a:rPr>
            <a:t>A</a:t>
          </a:r>
        </a:p>
      </dsp:txBody>
      <dsp:txXfrm>
        <a:off x="0" y="1571064"/>
        <a:ext cx="5808890" cy="523475"/>
      </dsp:txXfrm>
    </dsp:sp>
    <dsp:sp modelId="{E6CAC108-C23D-4574-B36F-87063351D296}">
      <dsp:nvSpPr>
        <dsp:cNvPr id="0" name=""/>
        <dsp:cNvSpPr/>
      </dsp:nvSpPr>
      <dsp:spPr>
        <a:xfrm>
          <a:off x="0" y="2094539"/>
          <a:ext cx="580889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C1293-2836-4188-BCD2-5880E8FD6259}">
      <dsp:nvSpPr>
        <dsp:cNvPr id="0" name=""/>
        <dsp:cNvSpPr/>
      </dsp:nvSpPr>
      <dsp:spPr>
        <a:xfrm>
          <a:off x="0" y="2094539"/>
          <a:ext cx="5808890" cy="52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Myriad Pro"/>
            </a:rPr>
            <a:t>Corporate Club Insights</a:t>
          </a:r>
        </a:p>
      </dsp:txBody>
      <dsp:txXfrm>
        <a:off x="0" y="2094539"/>
        <a:ext cx="5808890" cy="523475"/>
      </dsp:txXfrm>
    </dsp:sp>
    <dsp:sp modelId="{BF53C832-356E-43D7-87E3-B187A5E35CF6}">
      <dsp:nvSpPr>
        <dsp:cNvPr id="0" name=""/>
        <dsp:cNvSpPr/>
      </dsp:nvSpPr>
      <dsp:spPr>
        <a:xfrm>
          <a:off x="0" y="2618014"/>
          <a:ext cx="580889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1F940-F1AA-456A-9B4E-85F489547B21}">
      <dsp:nvSpPr>
        <dsp:cNvPr id="0" name=""/>
        <dsp:cNvSpPr/>
      </dsp:nvSpPr>
      <dsp:spPr>
        <a:xfrm>
          <a:off x="0" y="2618014"/>
          <a:ext cx="5808890" cy="52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Myriad Pro"/>
            </a:rPr>
            <a:t>Hybrid Presentation</a:t>
          </a:r>
        </a:p>
      </dsp:txBody>
      <dsp:txXfrm>
        <a:off x="0" y="2618014"/>
        <a:ext cx="5808890" cy="523475"/>
      </dsp:txXfrm>
    </dsp:sp>
    <dsp:sp modelId="{4EFA0585-3DC9-44B4-876D-F623AECFDA4E}">
      <dsp:nvSpPr>
        <dsp:cNvPr id="0" name=""/>
        <dsp:cNvSpPr/>
      </dsp:nvSpPr>
      <dsp:spPr>
        <a:xfrm>
          <a:off x="0" y="3141489"/>
          <a:ext cx="580889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E9014-0B3C-4D5B-B0B5-5867B1A3CF80}">
      <dsp:nvSpPr>
        <dsp:cNvPr id="0" name=""/>
        <dsp:cNvSpPr/>
      </dsp:nvSpPr>
      <dsp:spPr>
        <a:xfrm>
          <a:off x="0" y="3141489"/>
          <a:ext cx="5808890" cy="52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Myriad Pro"/>
            </a:rPr>
            <a:t>Challenges, Success Stories &amp; Best Practices</a:t>
          </a:r>
        </a:p>
      </dsp:txBody>
      <dsp:txXfrm>
        <a:off x="0" y="3141489"/>
        <a:ext cx="5808890" cy="523475"/>
      </dsp:txXfrm>
    </dsp:sp>
    <dsp:sp modelId="{D20F4249-4473-43D8-A50D-697F897E2D96}">
      <dsp:nvSpPr>
        <dsp:cNvPr id="0" name=""/>
        <dsp:cNvSpPr/>
      </dsp:nvSpPr>
      <dsp:spPr>
        <a:xfrm>
          <a:off x="0" y="3664964"/>
          <a:ext cx="580889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7D4ED-9F72-40C8-A2C8-7E5620412868}">
      <dsp:nvSpPr>
        <dsp:cNvPr id="0" name=""/>
        <dsp:cNvSpPr/>
      </dsp:nvSpPr>
      <dsp:spPr>
        <a:xfrm>
          <a:off x="0" y="3664964"/>
          <a:ext cx="5808890" cy="52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Myriad Pro"/>
            </a:rPr>
            <a:t>Enhancing the Member Experience</a:t>
          </a:r>
        </a:p>
      </dsp:txBody>
      <dsp:txXfrm>
        <a:off x="0" y="3664964"/>
        <a:ext cx="5808890" cy="523475"/>
      </dsp:txXfrm>
    </dsp:sp>
    <dsp:sp modelId="{78555AC7-BB7C-4B99-8F04-671C9D54C14A}">
      <dsp:nvSpPr>
        <dsp:cNvPr id="0" name=""/>
        <dsp:cNvSpPr/>
      </dsp:nvSpPr>
      <dsp:spPr>
        <a:xfrm>
          <a:off x="0" y="4188439"/>
          <a:ext cx="580889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A04CE-9FFF-456F-8D7F-7DCC0E7A31FA}">
      <dsp:nvSpPr>
        <dsp:cNvPr id="0" name=""/>
        <dsp:cNvSpPr/>
      </dsp:nvSpPr>
      <dsp:spPr>
        <a:xfrm>
          <a:off x="0" y="4188439"/>
          <a:ext cx="5808890" cy="52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Myriad Pro"/>
            </a:rPr>
            <a:t>Sergeant at Arms Volunteer Opportunity</a:t>
          </a:r>
        </a:p>
      </dsp:txBody>
      <dsp:txXfrm>
        <a:off x="0" y="4188439"/>
        <a:ext cx="5808890" cy="523475"/>
      </dsp:txXfrm>
    </dsp:sp>
    <dsp:sp modelId="{7701A6E2-E65A-454A-B184-744C8C488851}">
      <dsp:nvSpPr>
        <dsp:cNvPr id="0" name=""/>
        <dsp:cNvSpPr/>
      </dsp:nvSpPr>
      <dsp:spPr>
        <a:xfrm>
          <a:off x="0" y="4711914"/>
          <a:ext cx="580889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5483B-8066-46E8-A265-84D01582A19D}">
      <dsp:nvSpPr>
        <dsp:cNvPr id="0" name=""/>
        <dsp:cNvSpPr/>
      </dsp:nvSpPr>
      <dsp:spPr>
        <a:xfrm>
          <a:off x="0" y="4711914"/>
          <a:ext cx="5808890" cy="52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Myriad Pro"/>
            </a:rPr>
            <a:t>Resources</a:t>
          </a:r>
        </a:p>
      </dsp:txBody>
      <dsp:txXfrm>
        <a:off x="0" y="4711914"/>
        <a:ext cx="5808890" cy="523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8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47FC4-CAF1-6741-875A-C83F3721E6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53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82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6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47FC4-CAF1-6741-875A-C83F3721E6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171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13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47FC4-CAF1-6741-875A-C83F3721E6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67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00400"/>
            <a:ext cx="6858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95570"/>
            <a:ext cx="6858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066800" y="2743200"/>
            <a:ext cx="70104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oastmasters International">
            <a:extLst>
              <a:ext uri="{FF2B5EF4-FFF2-40B4-BE49-F238E27FC236}">
                <a16:creationId xmlns:a16="http://schemas.microsoft.com/office/drawing/2014/main" id="{C494A6F7-4469-E346-9A15-0B03CF263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0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3707" cy="6492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35081"/>
            <a:ext cx="4123707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3707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35080"/>
            <a:ext cx="4123707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1658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35080"/>
            <a:ext cx="4123707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2317" y="419100"/>
            <a:ext cx="4121658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370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2019066"/>
            <a:ext cx="4123707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304800" y="1476768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13" name="Picture 12" descr="Toastmasters International">
            <a:extLst>
              <a:ext uri="{FF2B5EF4-FFF2-40B4-BE49-F238E27FC236}">
                <a16:creationId xmlns:a16="http://schemas.microsoft.com/office/drawing/2014/main" id="{D984B6F2-BD5B-6C47-8C0D-EB720C0B8052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B54CCAB-F9FC-3140-89B0-FAD6805827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00850" y="6356351"/>
            <a:ext cx="20574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370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2019066"/>
            <a:ext cx="4123707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304800" y="1476768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15" name="Picture 14" descr="Toastmasters International">
            <a:extLst>
              <a:ext uri="{FF2B5EF4-FFF2-40B4-BE49-F238E27FC236}">
                <a16:creationId xmlns:a16="http://schemas.microsoft.com/office/drawing/2014/main" id="{B709A71D-E86F-3841-848D-B1084F157369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8405AB4-43EA-5745-9810-C23CA8DD8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00850" y="6356351"/>
            <a:ext cx="20574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165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2019066"/>
            <a:ext cx="4123707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304800" y="1476768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3892" y="419100"/>
            <a:ext cx="4121658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3" name="Picture 12" descr="Toastmasters International">
            <a:extLst>
              <a:ext uri="{FF2B5EF4-FFF2-40B4-BE49-F238E27FC236}">
                <a16:creationId xmlns:a16="http://schemas.microsoft.com/office/drawing/2014/main" id="{2CE55389-7C77-904D-A8D8-BC45361CE72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356D9C-1223-8F44-BF69-9A7A011BFC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00850" y="6356351"/>
            <a:ext cx="20574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9144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9144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304800" y="9898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9144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9144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304800" y="9898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363548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304800" y="1476768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5228969" y="785113"/>
            <a:ext cx="3255380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4787758" y="3097411"/>
            <a:ext cx="4147792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pic>
        <p:nvPicPr>
          <p:cNvPr id="36" name="Picture 35" descr="Toastmasters International">
            <a:extLst>
              <a:ext uri="{FF2B5EF4-FFF2-40B4-BE49-F238E27FC236}">
                <a16:creationId xmlns:a16="http://schemas.microsoft.com/office/drawing/2014/main" id="{8BF72C14-AE7D-DC4A-864E-D7EBA7E53E6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2EA27E51-0793-E544-8591-FBA57276E1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00850" y="6356351"/>
            <a:ext cx="20574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83089892-FC3F-DE4B-905F-F865C80D4D7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208451" y="2019066"/>
            <a:ext cx="4123707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7C4E626-BB8B-6348-B61F-686CC93DCCCC}"/>
              </a:ext>
            </a:extLst>
          </p:cNvPr>
          <p:cNvGrpSpPr/>
          <p:nvPr userDrawn="1"/>
        </p:nvGrpSpPr>
        <p:grpSpPr>
          <a:xfrm>
            <a:off x="5228969" y="1900357"/>
            <a:ext cx="3255264" cy="868101"/>
            <a:chOff x="6794478" y="3327719"/>
            <a:chExt cx="4340506" cy="86810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0BA68D4-AE5B-8C4A-BF38-7CF918AA2656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0C364BB-680C-6240-8CA0-D2553DA18F14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A347933-437F-A14E-AC39-0FB26BE82589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762A448-4595-7D4F-B69B-9AF39DB63FA1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286116F-D63B-F642-8669-03431C9160A6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itle 1">
              <a:extLst>
                <a:ext uri="{FF2B5EF4-FFF2-40B4-BE49-F238E27FC236}">
                  <a16:creationId xmlns:a16="http://schemas.microsoft.com/office/drawing/2014/main" id="{F5728252-E5B7-3041-8C08-82EB643192E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57" name="Title 1">
              <a:extLst>
                <a:ext uri="{FF2B5EF4-FFF2-40B4-BE49-F238E27FC236}">
                  <a16:creationId xmlns:a16="http://schemas.microsoft.com/office/drawing/2014/main" id="{664024AC-718D-F549-8AE2-699DDB6F868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58" name="Title 1">
              <a:extLst>
                <a:ext uri="{FF2B5EF4-FFF2-40B4-BE49-F238E27FC236}">
                  <a16:creationId xmlns:a16="http://schemas.microsoft.com/office/drawing/2014/main" id="{01015F97-DA01-E541-BB59-426C36A1613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9" name="Title 1">
              <a:extLst>
                <a:ext uri="{FF2B5EF4-FFF2-40B4-BE49-F238E27FC236}">
                  <a16:creationId xmlns:a16="http://schemas.microsoft.com/office/drawing/2014/main" id="{8C2BEE27-FBCB-E64B-9D9A-E9FA1942009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0" name="Title 1">
              <a:extLst>
                <a:ext uri="{FF2B5EF4-FFF2-40B4-BE49-F238E27FC236}">
                  <a16:creationId xmlns:a16="http://schemas.microsoft.com/office/drawing/2014/main" id="{BDEC0F33-BDB9-FA40-BC6C-1DE0B079BC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325121" y="368302"/>
            <a:ext cx="8494395" cy="793115"/>
          </a:xfrm>
          <a:prstGeom prst="rect">
            <a:avLst/>
          </a:prstGeom>
          <a:solidFill>
            <a:srgbClr val="1C3A5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365760" y="6396357"/>
            <a:ext cx="7315200" cy="269875"/>
          </a:xfrm>
          <a:prstGeom prst="rect">
            <a:avLst/>
          </a:prstGeom>
          <a:solidFill>
            <a:srgbClr val="1C3A5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63" name="Text Placeholder 62"/>
          <p:cNvSpPr>
            <a:spLocks noGrp="1"/>
          </p:cNvSpPr>
          <p:nvPr>
            <p:ph type="body" idx="10"/>
          </p:nvPr>
        </p:nvSpPr>
        <p:spPr>
          <a:xfrm>
            <a:off x="8019415" y="6226810"/>
            <a:ext cx="8001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>
            <a:lvl1pPr marL="137160" marR="0" indent="0" algn="l">
              <a:lnSpc>
                <a:spcPts val="1275"/>
              </a:lnSpc>
              <a:spcBef>
                <a:spcPts val="379"/>
              </a:spcBef>
              <a:spcAft>
                <a:spcPts val="79"/>
              </a:spcAft>
              <a:defRPr/>
            </a:lvl1pPr>
          </a:lstStyle>
          <a:p>
            <a:pPr marL="18288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375" b="1" spc="41">
                <a:solidFill>
                  <a:srgbClr val="1A385D"/>
                </a:solidFill>
                <a:latin typeface="Verdana" panose="02020603050405020304" pitchFamily="2"/>
              </a:rPr>
              <a:t>-KC </a:t>
            </a:r>
          </a:p>
          <a:p>
            <a:pPr marL="0" marR="0" indent="0" algn="l">
              <a:lnSpc>
                <a:spcPts val="600"/>
              </a:lnSpc>
              <a:spcBef>
                <a:spcPts val="995"/>
              </a:spcBef>
              <a:spcAft>
                <a:spcPts val="0"/>
              </a:spcAft>
            </a:pPr>
            <a:r>
              <a:rPr lang="en-US" sz="375" b="1" spc="0">
                <a:solidFill>
                  <a:srgbClr val="1A385D"/>
                </a:solidFill>
                <a:latin typeface="Verdana" panose="02020603050405020304" pitchFamily="2"/>
              </a:rPr>
              <a:t>TOA iTM A STF PS </a:t>
            </a:r>
          </a:p>
          <a:p>
            <a:pPr marL="182880" marR="0" indent="0" algn="l">
              <a:lnSpc>
                <a:spcPts val="1700"/>
              </a:lnSpc>
              <a:spcBef>
                <a:spcPts val="505"/>
              </a:spcBef>
              <a:spcAft>
                <a:spcPts val="105"/>
              </a:spcAft>
            </a:pPr>
            <a:r>
              <a:rPr lang="en-US" sz="413" b="1" spc="206">
                <a:solidFill>
                  <a:srgbClr val="1A385D"/>
                </a:solidFill>
                <a:latin typeface="Bookman Old Style" panose="02020603050405020304" pitchFamily="1"/>
              </a:rPr>
              <a:t>1tiFY </a:t>
            </a:r>
          </a:p>
        </p:txBody>
      </p:sp>
    </p:spTree>
    <p:extLst>
      <p:ext uri="{BB962C8B-B14F-4D97-AF65-F5344CB8AC3E}">
        <p14:creationId xmlns:p14="http://schemas.microsoft.com/office/powerpoint/2010/main" val="406483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06867"/>
            <a:ext cx="6858000" cy="208456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358503"/>
            <a:ext cx="6858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Toastmasters International">
            <a:extLst>
              <a:ext uri="{FF2B5EF4-FFF2-40B4-BE49-F238E27FC236}">
                <a16:creationId xmlns:a16="http://schemas.microsoft.com/office/drawing/2014/main" id="{12FB5AA5-B53D-B449-A680-015427A66CA4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48444-4B07-B044-ACC3-CF2ABB51A949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00400"/>
            <a:ext cx="6858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95570"/>
            <a:ext cx="6858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066800" y="2743200"/>
            <a:ext cx="701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D653AE7-8FAF-5843-8098-5741B24003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4060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A328B8-6E37-7446-9BC7-6180D95BFCB3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2571DF-71AA-4440-B3A3-E8860BAC2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31CCC52-C97D-9147-B3F2-F76FA1B258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06867"/>
            <a:ext cx="6858000" cy="208456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7752C60-69DE-9842-A9F7-1CA8388F22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358503"/>
            <a:ext cx="6858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8450" y="1520042"/>
            <a:ext cx="8735525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08451" y="1535081"/>
            <a:ext cx="4231386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06451" y="1535081"/>
            <a:ext cx="42291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8451" y="1222717"/>
            <a:ext cx="4231386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8451" y="2046629"/>
            <a:ext cx="4231386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2589" y="1222717"/>
            <a:ext cx="4231386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12589" y="2046629"/>
            <a:ext cx="4231386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0" y="2005584"/>
            <a:ext cx="24003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1850" y="2011680"/>
            <a:ext cx="24003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981201"/>
            <a:ext cx="24003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362200"/>
            <a:ext cx="2057400" cy="304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7950" y="2362200"/>
            <a:ext cx="2057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3300" y="2362200"/>
            <a:ext cx="2057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B08850D-4BB6-9B4A-BD38-F67B372135E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6800850" y="6356351"/>
            <a:ext cx="20574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FEFAAFB2-F085-7C45-83CA-83440B4330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38144" y="1953118"/>
            <a:ext cx="2267712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B2C76A9-8A29-1749-877C-EB0951145D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8144" y="4024190"/>
            <a:ext cx="2267712" cy="1365954"/>
          </a:xfrm>
          <a:prstGeom prst="roundRect">
            <a:avLst>
              <a:gd name="adj" fmla="val 942"/>
            </a:avLst>
          </a:prstGeom>
          <a:solidFill>
            <a:schemeClr val="accent4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E1DDEA7-4636-4B44-A778-339D624AE4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61588" y="4244697"/>
            <a:ext cx="2020824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7C3B7E9B-5A32-3946-B082-6F9840B8FBF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31887" y="1953118"/>
            <a:ext cx="2267712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05E9A03-A7A7-B146-AEDC-7002E190CAC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1887" y="4024190"/>
            <a:ext cx="2267712" cy="1365954"/>
          </a:xfrm>
          <a:prstGeom prst="roundRect">
            <a:avLst>
              <a:gd name="adj" fmla="val 942"/>
            </a:avLst>
          </a:prstGeom>
          <a:solidFill>
            <a:schemeClr val="accent4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A27905D-FDD1-A047-991C-F38E660891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5331" y="4244697"/>
            <a:ext cx="2020824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0" name="Picture Placeholder 14">
            <a:extLst>
              <a:ext uri="{FF2B5EF4-FFF2-40B4-BE49-F238E27FC236}">
                <a16:creationId xmlns:a16="http://schemas.microsoft.com/office/drawing/2014/main" id="{BBE3524F-1768-544A-A0EE-1D48EF57EDC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46327" y="1953118"/>
            <a:ext cx="2267712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557EF7F8-61F7-EC4A-A4D5-6E4FF0955A6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46327" y="4024190"/>
            <a:ext cx="2267712" cy="1365954"/>
          </a:xfrm>
          <a:prstGeom prst="roundRect">
            <a:avLst>
              <a:gd name="adj" fmla="val 942"/>
            </a:avLst>
          </a:prstGeom>
          <a:solidFill>
            <a:schemeClr val="accent4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642BA01-C144-4E4E-83D8-A7F03B7E55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9771" y="4244697"/>
            <a:ext cx="2020824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BB70D1-0EB6-DD49-8FD2-223012A14359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34E530-1F84-824F-A028-D69E97EA42DE}"/>
              </a:ext>
            </a:extLst>
          </p:cNvPr>
          <p:cNvSpPr/>
          <p:nvPr userDrawn="1"/>
        </p:nvSpPr>
        <p:spPr>
          <a:xfrm>
            <a:off x="-1" y="6212926"/>
            <a:ext cx="9144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8A999C-0087-BC45-BE3A-07CB596C3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C6560A38-A704-1643-95E2-903AED7EF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290A785-D26A-7E4C-86A1-21F3791B8D40}"/>
              </a:ext>
            </a:extLst>
          </p:cNvPr>
          <p:cNvSpPr/>
          <p:nvPr userDrawn="1"/>
        </p:nvSpPr>
        <p:spPr>
          <a:xfrm>
            <a:off x="2656068" y="1066800"/>
            <a:ext cx="5293237" cy="4273994"/>
          </a:xfrm>
          <a:prstGeom prst="roundRect">
            <a:avLst>
              <a:gd name="adj" fmla="val 0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C2BD87-F8DD-AB4C-9DF5-6C08C071ED14}"/>
              </a:ext>
            </a:extLst>
          </p:cNvPr>
          <p:cNvSpPr/>
          <p:nvPr userDrawn="1"/>
        </p:nvSpPr>
        <p:spPr>
          <a:xfrm>
            <a:off x="1194695" y="1600200"/>
            <a:ext cx="2333624" cy="3159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303784E8-B995-BE4F-A2A3-1E92259D3B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94695" y="1600200"/>
            <a:ext cx="2333625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F454C8B4-8754-834B-AB87-949DA810BF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3799" y="2106202"/>
            <a:ext cx="4010025" cy="11909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B8154948-30E9-9447-AB8B-339EAE09B2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3799" y="3352800"/>
            <a:ext cx="4010025" cy="381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533490-F6B7-8E4E-A459-4FCF4FBEDC90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E1A26D-EB33-8F4E-A7C1-B115F0C7DC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8" name="Slide Number Placeholder 14">
            <a:extLst>
              <a:ext uri="{FF2B5EF4-FFF2-40B4-BE49-F238E27FC236}">
                <a16:creationId xmlns:a16="http://schemas.microsoft.com/office/drawing/2014/main" id="{C53AC068-BC9E-984C-A35F-5DC6B5D82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450" y="1520042"/>
            <a:ext cx="8735525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3707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35081"/>
            <a:ext cx="4123707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6217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1658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35080"/>
            <a:ext cx="4123707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2317" y="419100"/>
            <a:ext cx="4121658" cy="54483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F07589F-E1F7-7E41-A94A-40F97A209CB2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370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2019066"/>
            <a:ext cx="4123707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304800" y="1476768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6217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B1453C-651F-3C43-80D2-B2F170E37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7999B02-0C59-D045-800E-22426F3B9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A30F4F-8A63-D94E-9433-0A3387B80543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165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2019066"/>
            <a:ext cx="4123707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304800" y="1476768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3892" y="419100"/>
            <a:ext cx="4121658" cy="54483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81ED123-D24E-E74C-B4BD-8BAD52344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92B85E-520F-534A-9234-D1DA942EA5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9144000" cy="508406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9144000" cy="1143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4"/>
            <a:ext cx="8735525" cy="6450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304800" y="98988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C2C183-B8EF-4146-BBB7-86F4368F33CF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304802" y="98988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1"/>
            <a:ext cx="9144000" cy="571499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9144000" cy="1143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4"/>
            <a:ext cx="8735525" cy="6450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304800" y="98988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08451" y="1535081"/>
            <a:ext cx="4231386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06451" y="1535081"/>
            <a:ext cx="42291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8451" y="1361863"/>
            <a:ext cx="4231386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8451" y="2185775"/>
            <a:ext cx="4231386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2589" y="1361863"/>
            <a:ext cx="4231386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12589" y="2185775"/>
            <a:ext cx="4231386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0" y="2005584"/>
            <a:ext cx="24003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1850" y="2011681"/>
            <a:ext cx="24003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981201"/>
            <a:ext cx="24003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362200"/>
            <a:ext cx="2057400" cy="30480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7950" y="2362200"/>
            <a:ext cx="2057400" cy="30480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3300" y="2362200"/>
            <a:ext cx="2057400" cy="30480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9144" y="6212926"/>
            <a:ext cx="9162288" cy="645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2656068" y="1066800"/>
            <a:ext cx="5293237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194695" y="1600200"/>
            <a:ext cx="2333624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4695" y="1600200"/>
            <a:ext cx="2333625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3799" y="2106202"/>
            <a:ext cx="4010025" cy="11909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3799" y="3352800"/>
            <a:ext cx="4010025" cy="381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0" name="Picture 9" descr="Toastmasters International">
            <a:extLst>
              <a:ext uri="{FF2B5EF4-FFF2-40B4-BE49-F238E27FC236}">
                <a16:creationId xmlns:a16="http://schemas.microsoft.com/office/drawing/2014/main" id="{4F8957F8-88CE-0E4A-A39E-C800B4D5E06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321C28C-29CE-2D45-873A-A95DCCDA22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800850" y="6356351"/>
            <a:ext cx="20574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38144" y="1953118"/>
            <a:ext cx="2267712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8144" y="4024190"/>
            <a:ext cx="2267712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61588" y="4244697"/>
            <a:ext cx="2020824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31887" y="1953118"/>
            <a:ext cx="2267712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1887" y="4024190"/>
            <a:ext cx="2267712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5331" y="4244697"/>
            <a:ext cx="2020824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46327" y="1953118"/>
            <a:ext cx="2267712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46327" y="4024190"/>
            <a:ext cx="2267712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9771" y="4244697"/>
            <a:ext cx="2020824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E23CD83-E399-FE4A-9937-DAECDAC84F06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6800850" y="6356351"/>
            <a:ext cx="20574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rgbClr val="00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237" y="1598532"/>
            <a:ext cx="8735526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4"/>
            <a:ext cx="8735525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304800" y="9898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oastmasters International">
            <a:extLst>
              <a:ext uri="{FF2B5EF4-FFF2-40B4-BE49-F238E27FC236}">
                <a16:creationId xmlns:a16="http://schemas.microsoft.com/office/drawing/2014/main" id="{15BDFDEE-D33D-9C4B-9902-6C99688EE39C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  <p:sldLayoutId id="2147483696" r:id="rId19"/>
  </p:sldLayoutIdLs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0" userDrawn="1">
          <p15:clr>
            <a:srgbClr val="F26B43"/>
          </p15:clr>
        </p15:guide>
        <p15:guide id="3" pos="558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26" userDrawn="1">
          <p15:clr>
            <a:srgbClr val="F26B43"/>
          </p15:clr>
        </p15:guide>
        <p15:guide id="8" pos="5634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9B1475-D9FA-2D4C-95BD-56F965914856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1" y="6212926"/>
            <a:ext cx="9144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237" y="1598532"/>
            <a:ext cx="8735526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4"/>
            <a:ext cx="8735525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304800" y="98988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D5FEF2E-F680-A745-A671-574F04AC220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0" userDrawn="1">
          <p15:clr>
            <a:srgbClr val="F26B43"/>
          </p15:clr>
        </p15:guide>
        <p15:guide id="3" pos="558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26" userDrawn="1">
          <p15:clr>
            <a:srgbClr val="F26B43"/>
          </p15:clr>
        </p15:guide>
        <p15:guide id="8" pos="5634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ls.erasmuspl.eu/ltt-event-in-slovakia-agenda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hybrid@d13tm.com" TargetMode="Externa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d13tm.com/" TargetMode="External"/><Relationship Id="rId3" Type="http://schemas.openxmlformats.org/officeDocument/2006/relationships/hyperlink" Target="https://toastmasterscdn.azureedge.net/medias/files/department-documents/online-clubs/485-running-a-successful-hybrid-club-meeting.pdf" TargetMode="External"/><Relationship Id="rId7" Type="http://schemas.openxmlformats.org/officeDocument/2006/relationships/hyperlink" Target="https://www.toastmasters.org/leadership-central/club-officer-tools" TargetMode="External"/><Relationship Id="rId2" Type="http://schemas.openxmlformats.org/officeDocument/2006/relationships/hyperlink" Target="https://www.toastmasters.org/resources/news%20and%20announcements/online%20meeting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oastmasters.org/resources/resource-library?c=%7B10D3A657-8A8E-432D-906C-EEFED636DDED%7D" TargetMode="External"/><Relationship Id="rId11" Type="http://schemas.openxmlformats.org/officeDocument/2006/relationships/image" Target="../media/image23.svg"/><Relationship Id="rId5" Type="http://schemas.openxmlformats.org/officeDocument/2006/relationships/hyperlink" Target="https://www.toastmasters.org/resources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cranberryhighnoon.toastmastersclubs.org/downloads.html" TargetMode="External"/><Relationship Id="rId9" Type="http://schemas.openxmlformats.org/officeDocument/2006/relationships/hyperlink" Target="https://www.toastmasters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olcatteacher.blogspot.com/2013/05/discover-great-common-core-pd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1079080"/>
            <a:ext cx="4123707" cy="857250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Myriad Pro"/>
              </a:rPr>
              <a:t>DISTRICT 13 </a:t>
            </a:r>
            <a:br>
              <a:rPr lang="en-US" dirty="0">
                <a:latin typeface="Myriad Pro"/>
              </a:rPr>
            </a:br>
            <a:r>
              <a:rPr lang="en-US" dirty="0">
                <a:latin typeface="Myriad Pro"/>
              </a:rPr>
              <a:t>Leadership Training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38710-F1A1-3E48-AC35-A7B4FF592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96" y="2268679"/>
            <a:ext cx="4574286" cy="292454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Myriad Pro Semibold"/>
              </a:rPr>
              <a:t>Summer TLI Training</a:t>
            </a:r>
          </a:p>
          <a:p>
            <a:r>
              <a:rPr lang="en-US" dirty="0">
                <a:latin typeface="Myriad Pro Semibold"/>
              </a:rPr>
              <a:t>June 25, 2022</a:t>
            </a:r>
          </a:p>
          <a:p>
            <a:endParaRPr lang="en-US" dirty="0">
              <a:latin typeface="Myriad Pro Semibold"/>
            </a:endParaRPr>
          </a:p>
          <a:p>
            <a:r>
              <a:rPr lang="en-US" sz="2475" dirty="0">
                <a:latin typeface="Myriad Pro Semibold"/>
              </a:rPr>
              <a:t>Sergeant at Arms Breakout Session</a:t>
            </a:r>
          </a:p>
          <a:p>
            <a:endParaRPr lang="en-US" dirty="0">
              <a:latin typeface="Myriad Pro Semibold"/>
            </a:endParaRPr>
          </a:p>
          <a:p>
            <a:endParaRPr lang="en-US" dirty="0">
              <a:latin typeface="Myriad Pro Semibold"/>
            </a:endParaRPr>
          </a:p>
          <a:p>
            <a:endParaRPr lang="en-US" sz="1575" dirty="0">
              <a:latin typeface="Myriad Pro Semibold"/>
            </a:endParaRPr>
          </a:p>
          <a:p>
            <a:pPr algn="ctr"/>
            <a:r>
              <a:rPr lang="en-US" sz="6375" dirty="0">
                <a:latin typeface="Myriad Pro Semibold"/>
              </a:rPr>
              <a:t>WELCOME!!!</a:t>
            </a:r>
          </a:p>
          <a:p>
            <a:pPr lvl="0" algn="ctr"/>
            <a:r>
              <a:rPr lang="en-US" sz="1425" dirty="0">
                <a:latin typeface="Myriad Pro"/>
              </a:rPr>
              <a:t>Today’s Presenter’s: Nick Cecchetti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6C48EA-3735-43D0-AF8E-34373263A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6582" y="901827"/>
            <a:ext cx="4489704" cy="457428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0808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ADA1-3551-114F-9BA7-2841D0CB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meeting planning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3F1CF-F1A5-F949-9F29-7FA1D86DCF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Agreement</a:t>
            </a:r>
          </a:p>
          <a:p>
            <a:endParaRPr lang="en-US" dirty="0"/>
          </a:p>
          <a:p>
            <a:r>
              <a:rPr lang="en-US" dirty="0"/>
              <a:t>Safety procedures</a:t>
            </a:r>
          </a:p>
          <a:p>
            <a:r>
              <a:rPr lang="en-US" dirty="0"/>
              <a:t>Timing</a:t>
            </a:r>
          </a:p>
          <a:p>
            <a:r>
              <a:rPr lang="en-US" dirty="0"/>
              <a:t>Service to remote members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482A1-D9A2-294A-85C9-6213729483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Logistics</a:t>
            </a:r>
          </a:p>
          <a:p>
            <a:endParaRPr lang="en-US" dirty="0"/>
          </a:p>
          <a:p>
            <a:r>
              <a:rPr lang="en-US" dirty="0"/>
              <a:t>Location</a:t>
            </a:r>
          </a:p>
          <a:p>
            <a:r>
              <a:rPr lang="en-US" dirty="0"/>
              <a:t>Equipment</a:t>
            </a:r>
          </a:p>
          <a:p>
            <a:r>
              <a:rPr lang="en-US" dirty="0"/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383773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needed for a hybrid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Wireless or wired microphone</a:t>
            </a:r>
          </a:p>
          <a:p>
            <a:r>
              <a:rPr lang="en-US" dirty="0"/>
              <a:t>Speakers</a:t>
            </a:r>
          </a:p>
          <a:p>
            <a:r>
              <a:rPr lang="en-US" dirty="0"/>
              <a:t>Computer</a:t>
            </a:r>
          </a:p>
          <a:p>
            <a:r>
              <a:rPr lang="en-US" dirty="0"/>
              <a:t>Projector or TV</a:t>
            </a:r>
          </a:p>
          <a:p>
            <a:r>
              <a:rPr lang="en-US" dirty="0"/>
              <a:t>Cables</a:t>
            </a:r>
          </a:p>
          <a:p>
            <a:r>
              <a:rPr lang="en-US" dirty="0"/>
              <a:t>Camera with zoom feature</a:t>
            </a:r>
          </a:p>
          <a:p>
            <a:r>
              <a:rPr lang="en-US" dirty="0"/>
              <a:t>Light sources</a:t>
            </a:r>
          </a:p>
          <a:p>
            <a:r>
              <a:rPr lang="en-US" dirty="0"/>
              <a:t>Internet connection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84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53157-7628-AD48-B1DC-904DB205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a hybrid meeting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A96D3-8848-2E4C-9B11-B4B99B65A1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981201"/>
            <a:ext cx="2400300" cy="3854519"/>
          </a:xfrm>
        </p:spPr>
        <p:txBody>
          <a:bodyPr/>
          <a:lstStyle/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dirty="0"/>
              <a:t>Load equipment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dirty="0"/>
              <a:t>Unload equipment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dirty="0"/>
              <a:t>Connect cables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dirty="0"/>
              <a:t>Position camera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dirty="0"/>
              <a:t>Test everything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57FF43-26C9-A94C-B49E-BAC5F57DB4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0" rIns="91440" bIns="0" rtlCol="0" anchor="b">
            <a:normAutofit/>
          </a:bodyPr>
          <a:lstStyle/>
          <a:p>
            <a:r>
              <a:rPr lang="en-US" dirty="0"/>
              <a:t>Setup (55 m)</a:t>
            </a:r>
          </a:p>
        </p:txBody>
      </p:sp>
      <p:cxnSp>
        <p:nvCxnSpPr>
          <p:cNvPr id="11" name="Straight Arrow Connector 10" descr="Arrow to the left">
            <a:extLst>
              <a:ext uri="{FF2B5EF4-FFF2-40B4-BE49-F238E27FC236}">
                <a16:creationId xmlns:a16="http://schemas.microsoft.com/office/drawing/2014/main" id="{A23C6E12-7EF8-ED42-99F1-DAD78D0A5DB1}"/>
              </a:ext>
            </a:extLst>
          </p:cNvPr>
          <p:cNvCxnSpPr>
            <a:cxnSpLocks/>
          </p:cNvCxnSpPr>
          <p:nvPr/>
        </p:nvCxnSpPr>
        <p:spPr>
          <a:xfrm>
            <a:off x="2899692" y="3533731"/>
            <a:ext cx="442318" cy="0"/>
          </a:xfrm>
          <a:prstGeom prst="straightConnector1">
            <a:avLst/>
          </a:prstGeom>
          <a:ln w="38100" cap="flat">
            <a:solidFill>
              <a:srgbClr val="772432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44E09-48BB-D84A-B293-85004B829D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71850" y="2011681"/>
            <a:ext cx="2400300" cy="3824038"/>
          </a:xfrm>
        </p:spPr>
        <p:txBody>
          <a:bodyPr/>
          <a:lstStyle/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dirty="0"/>
              <a:t>Monitor video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dirty="0"/>
              <a:t>Monitor audio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dirty="0"/>
              <a:t>Correct speakers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640A56-6F69-2D45-AA60-A3847679AD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0" rIns="91440" bIns="0" rtlCol="0" anchor="b">
            <a:normAutofit/>
          </a:bodyPr>
          <a:lstStyle/>
          <a:p>
            <a:r>
              <a:rPr lang="en-US" dirty="0"/>
              <a:t>Meeting (1.5h)</a:t>
            </a:r>
          </a:p>
        </p:txBody>
      </p:sp>
      <p:cxnSp>
        <p:nvCxnSpPr>
          <p:cNvPr id="12" name="Straight Arrow Connector 11" descr="Arrow to the left">
            <a:extLst>
              <a:ext uri="{FF2B5EF4-FFF2-40B4-BE49-F238E27FC236}">
                <a16:creationId xmlns:a16="http://schemas.microsoft.com/office/drawing/2014/main" id="{9EAE967D-10CF-6C4B-B73E-6EE56D8A429E}"/>
              </a:ext>
            </a:extLst>
          </p:cNvPr>
          <p:cNvCxnSpPr>
            <a:cxnSpLocks/>
          </p:cNvCxnSpPr>
          <p:nvPr/>
        </p:nvCxnSpPr>
        <p:spPr>
          <a:xfrm>
            <a:off x="5813191" y="3533731"/>
            <a:ext cx="442318" cy="0"/>
          </a:xfrm>
          <a:prstGeom prst="straightConnector1">
            <a:avLst/>
          </a:prstGeom>
          <a:ln w="38100" cap="flat">
            <a:solidFill>
              <a:srgbClr val="772432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E0041-1AE5-6140-ADD7-B1CC1E52CC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6500" y="2005584"/>
            <a:ext cx="2400300" cy="3824037"/>
          </a:xfrm>
        </p:spPr>
        <p:txBody>
          <a:bodyPr/>
          <a:lstStyle/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dirty="0"/>
              <a:t>Package equipment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dirty="0"/>
              <a:t>Load equipment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dirty="0"/>
              <a:t>Unload equipment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dirty="0"/>
              <a:t>Store until next meeting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7AD37A-A4D7-4F43-B8A6-4014E33E57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0" rIns="91440" bIns="0" rtlCol="0" anchor="b">
            <a:normAutofit fontScale="92500"/>
          </a:bodyPr>
          <a:lstStyle/>
          <a:p>
            <a:r>
              <a:rPr lang="en-US" dirty="0"/>
              <a:t>Teardown (20m)</a:t>
            </a:r>
          </a:p>
        </p:txBody>
      </p:sp>
    </p:spTree>
    <p:extLst>
      <p:ext uri="{BB962C8B-B14F-4D97-AF65-F5344CB8AC3E}">
        <p14:creationId xmlns:p14="http://schemas.microsoft.com/office/powerpoint/2010/main" val="3422862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Much more expensive than full remote or full in-person!</a:t>
            </a:r>
          </a:p>
          <a:p>
            <a:endParaRPr lang="en-US" dirty="0"/>
          </a:p>
          <a:p>
            <a:r>
              <a:rPr lang="en-US" dirty="0"/>
              <a:t>List I put together for a lower end meeting: $473.96</a:t>
            </a:r>
          </a:p>
          <a:p>
            <a:r>
              <a:rPr lang="en-US" dirty="0"/>
              <a:t>My personal setup: $922.53 + a second $620 laptop</a:t>
            </a:r>
          </a:p>
          <a:p>
            <a:r>
              <a:rPr lang="en-US" dirty="0"/>
              <a:t>Zoom is also now $250 a year or 25/month (300 /year)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05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6A47-808D-B1AB-E057-3102537E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reduce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E972B-F365-3363-A565-1F32525F0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See what other members can bring</a:t>
            </a:r>
          </a:p>
          <a:p>
            <a:r>
              <a:rPr lang="en-US" sz="3200" dirty="0"/>
              <a:t>Use a phone if needed.</a:t>
            </a:r>
          </a:p>
          <a:p>
            <a:r>
              <a:rPr lang="en-US" sz="3200" dirty="0"/>
              <a:t>Buy used</a:t>
            </a:r>
          </a:p>
          <a:p>
            <a:r>
              <a:rPr lang="en-US" sz="3200" dirty="0"/>
              <a:t>Local Libraries</a:t>
            </a:r>
          </a:p>
          <a:p>
            <a:r>
              <a:rPr lang="en-US" sz="3200" dirty="0"/>
              <a:t>Donations from local companies</a:t>
            </a:r>
          </a:p>
          <a:p>
            <a:r>
              <a:rPr lang="en-US" sz="3200" dirty="0"/>
              <a:t>Reach out to ZOOM for a discount code.</a:t>
            </a:r>
          </a:p>
        </p:txBody>
      </p:sp>
    </p:spTree>
    <p:extLst>
      <p:ext uri="{BB962C8B-B14F-4D97-AF65-F5344CB8AC3E}">
        <p14:creationId xmlns:p14="http://schemas.microsoft.com/office/powerpoint/2010/main" val="3678664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7B3D-3B8E-9256-DC00-B4E4D990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ZOOM alternatives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5EEEB-C809-6696-4FE5-BF8882F1B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Google Meet</a:t>
            </a:r>
          </a:p>
          <a:p>
            <a:pPr lvl="1"/>
            <a:r>
              <a:rPr lang="en-US" dirty="0"/>
              <a:t>Free 1-hour online meeting</a:t>
            </a:r>
          </a:p>
          <a:p>
            <a:pPr lvl="2"/>
            <a:r>
              <a:rPr lang="en-US" dirty="0"/>
              <a:t>Screen Share is allowed but no breakout rooms or recording</a:t>
            </a:r>
          </a:p>
          <a:p>
            <a:pPr lvl="1"/>
            <a:r>
              <a:rPr lang="en-US" dirty="0"/>
              <a:t>Google Workspace Individual</a:t>
            </a:r>
          </a:p>
          <a:p>
            <a:pPr lvl="2"/>
            <a:r>
              <a:rPr lang="en-US" dirty="0"/>
              <a:t>7.99/month yields to about 96/year</a:t>
            </a:r>
          </a:p>
          <a:p>
            <a:pPr lvl="2"/>
            <a:r>
              <a:rPr lang="en-US" dirty="0"/>
              <a:t>24-hour meetings, breakout rooms, recordings, and polls</a:t>
            </a:r>
          </a:p>
          <a:p>
            <a:r>
              <a:rPr lang="en-US" dirty="0"/>
              <a:t>Webex</a:t>
            </a:r>
          </a:p>
          <a:p>
            <a:pPr lvl="1"/>
            <a:r>
              <a:rPr lang="en-US" dirty="0"/>
              <a:t>Free plan</a:t>
            </a:r>
          </a:p>
          <a:p>
            <a:pPr lvl="2"/>
            <a:r>
              <a:rPr lang="en-US" dirty="0"/>
              <a:t>50 minutes with screen sharing and breakout rooms.</a:t>
            </a:r>
          </a:p>
          <a:p>
            <a:pPr lvl="1"/>
            <a:r>
              <a:rPr lang="en-US" dirty="0"/>
              <a:t>Meet Plan</a:t>
            </a:r>
          </a:p>
          <a:p>
            <a:pPr lvl="2"/>
            <a:r>
              <a:rPr lang="en-US" dirty="0"/>
              <a:t>13.50/month which yields to about162/year</a:t>
            </a:r>
          </a:p>
          <a:p>
            <a:pPr lvl="2"/>
            <a:r>
              <a:rPr lang="en-US" dirty="0"/>
              <a:t>24-hour meetings, everything in free, plus  recordings.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61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Zoom the camera into the speaker</a:t>
            </a:r>
          </a:p>
          <a:p>
            <a:r>
              <a:rPr lang="en-US" dirty="0"/>
              <a:t>Consider a second camera pointed at the audience (disabled audio)</a:t>
            </a:r>
          </a:p>
          <a:p>
            <a:r>
              <a:rPr lang="en-US" dirty="0"/>
              <a:t>Projectors are not visible outdoors - at any time of day</a:t>
            </a:r>
          </a:p>
          <a:p>
            <a:r>
              <a:rPr lang="en-US" dirty="0"/>
              <a:t>Use fiber-optic HDMI video cables</a:t>
            </a:r>
          </a:p>
          <a:p>
            <a:r>
              <a:rPr lang="en-US" dirty="0"/>
              <a:t>Consider stage lighting if indoors</a:t>
            </a:r>
          </a:p>
          <a:p>
            <a:r>
              <a:rPr lang="en-US" dirty="0"/>
              <a:t>Spotlight speakers in video software</a:t>
            </a:r>
          </a:p>
          <a:p>
            <a:r>
              <a:rPr lang="en-US" dirty="0"/>
              <a:t>Zoom software has low resolution</a:t>
            </a:r>
          </a:p>
        </p:txBody>
      </p:sp>
    </p:spTree>
    <p:extLst>
      <p:ext uri="{BB962C8B-B14F-4D97-AF65-F5344CB8AC3E}">
        <p14:creationId xmlns:p14="http://schemas.microsoft.com/office/powerpoint/2010/main" val="2577391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Audio is more important than video</a:t>
            </a:r>
          </a:p>
          <a:p>
            <a:r>
              <a:rPr lang="en-US" dirty="0"/>
              <a:t>Can’t use a built-in camera microphone outdoors</a:t>
            </a:r>
          </a:p>
          <a:p>
            <a:r>
              <a:rPr lang="en-US" dirty="0"/>
              <a:t>Use quality cables</a:t>
            </a:r>
          </a:p>
          <a:p>
            <a:r>
              <a:rPr lang="en-US" dirty="0"/>
              <a:t>Adjust levels live during meeting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63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B4B654-7332-42ED-BAF6-2639EEEE7C64}"/>
              </a:ext>
            </a:extLst>
          </p:cNvPr>
          <p:cNvSpPr txBox="1">
            <a:spLocks/>
          </p:cNvSpPr>
          <p:nvPr/>
        </p:nvSpPr>
        <p:spPr>
          <a:xfrm>
            <a:off x="208451" y="1897081"/>
            <a:ext cx="8735525" cy="32686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The timer needs to be remote</a:t>
            </a:r>
          </a:p>
          <a:p>
            <a:r>
              <a:rPr lang="en-US" sz="2100" dirty="0"/>
              <a:t>Prefer wired, or at least Wi-Fi, connections</a:t>
            </a:r>
          </a:p>
          <a:p>
            <a:r>
              <a:rPr lang="en-US" sz="2100" dirty="0"/>
              <a:t>Summer weather is better in the morning</a:t>
            </a:r>
          </a:p>
          <a:p>
            <a:pPr lvl="1"/>
            <a:r>
              <a:rPr lang="en-US" sz="1800" dirty="0"/>
              <a:t>Winds are lower</a:t>
            </a:r>
          </a:p>
          <a:p>
            <a:pPr lvl="1"/>
            <a:r>
              <a:rPr lang="en-US" sz="1800" dirty="0"/>
              <a:t>Temperatures are cooler</a:t>
            </a:r>
          </a:p>
          <a:p>
            <a:pPr lvl="1"/>
            <a:r>
              <a:rPr lang="en-US" sz="1800" dirty="0"/>
              <a:t>Storms are rare</a:t>
            </a:r>
          </a:p>
          <a:p>
            <a:pPr lvl="1"/>
            <a:endParaRPr lang="en-US" sz="18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99095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B78862-0B67-C246-97AF-E2F905CB27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48657"/>
            <a:ext cx="2400300" cy="3672620"/>
          </a:xfrm>
        </p:spPr>
        <p:txBody>
          <a:bodyPr vert="horz" lIns="365760" tIns="822960" rIns="365760" bIns="365760" rtlCol="0"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Speak into the mic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Look at the audience and the camera, not the TV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142D13-835F-3244-A4A4-FB5033A497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48" y="2443809"/>
            <a:ext cx="2057400" cy="228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In-person speakers</a:t>
            </a:r>
          </a:p>
        </p:txBody>
      </p:sp>
      <p:grpSp>
        <p:nvGrpSpPr>
          <p:cNvPr id="16" name="Group 15" descr="Shaking hands icon">
            <a:extLst>
              <a:ext uri="{FF2B5EF4-FFF2-40B4-BE49-F238E27FC236}">
                <a16:creationId xmlns:a16="http://schemas.microsoft.com/office/drawing/2014/main" id="{C8EE3212-6AAE-6641-B8A2-C9D42E0F5032}"/>
              </a:ext>
            </a:extLst>
          </p:cNvPr>
          <p:cNvGrpSpPr/>
          <p:nvPr/>
        </p:nvGrpSpPr>
        <p:grpSpPr>
          <a:xfrm>
            <a:off x="1265454" y="1512430"/>
            <a:ext cx="783790" cy="783790"/>
            <a:chOff x="1687274" y="1527558"/>
            <a:chExt cx="1045053" cy="1045053"/>
          </a:xfrm>
        </p:grpSpPr>
        <p:sp>
          <p:nvSpPr>
            <p:cNvPr id="9" name="Oval 8" descr="Right click &gt; insert &gt; icon&#10;">
              <a:extLst>
                <a:ext uri="{FF2B5EF4-FFF2-40B4-BE49-F238E27FC236}">
                  <a16:creationId xmlns:a16="http://schemas.microsoft.com/office/drawing/2014/main" id="{9B675808-2265-5344-855A-5E9D967FB892}"/>
                </a:ext>
              </a:extLst>
            </p:cNvPr>
            <p:cNvSpPr/>
            <p:nvPr/>
          </p:nvSpPr>
          <p:spPr>
            <a:xfrm>
              <a:off x="1687274" y="1527558"/>
              <a:ext cx="1045053" cy="1045053"/>
            </a:xfrm>
            <a:prstGeom prst="ellipse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0" name="Picture 11" descr="Lecturer">
              <a:extLst>
                <a:ext uri="{FF2B5EF4-FFF2-40B4-BE49-F238E27FC236}">
                  <a16:creationId xmlns:a16="http://schemas.microsoft.com/office/drawing/2014/main" id="{741C5CB4-2C78-C645-88AD-1F3D08831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876425" y="1764634"/>
              <a:ext cx="666751" cy="666751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D8B41-E47C-7D44-ABCB-87FF78840A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71850" y="1479137"/>
            <a:ext cx="2400300" cy="3672619"/>
          </a:xfrm>
        </p:spPr>
        <p:txBody>
          <a:bodyPr vert="horz" lIns="365760" tIns="822960" rIns="365760" bIns="365760" rtlCol="0"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Chat doesn’t work well in this format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In-person members should not connect with phones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51FFFC-0088-3843-A877-56B2BFEC46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43300" y="2288453"/>
            <a:ext cx="2057400" cy="228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Non-speakers</a:t>
            </a:r>
          </a:p>
        </p:txBody>
      </p:sp>
      <p:grpSp>
        <p:nvGrpSpPr>
          <p:cNvPr id="17" name="Group 16" descr="Gears icon">
            <a:extLst>
              <a:ext uri="{FF2B5EF4-FFF2-40B4-BE49-F238E27FC236}">
                <a16:creationId xmlns:a16="http://schemas.microsoft.com/office/drawing/2014/main" id="{F2E22E2F-0122-914A-8526-50236E16D333}"/>
              </a:ext>
            </a:extLst>
          </p:cNvPr>
          <p:cNvGrpSpPr/>
          <p:nvPr/>
        </p:nvGrpSpPr>
        <p:grpSpPr>
          <a:xfrm>
            <a:off x="4180106" y="1448657"/>
            <a:ext cx="783790" cy="783790"/>
            <a:chOff x="5573474" y="1527558"/>
            <a:chExt cx="1045053" cy="1045053"/>
          </a:xfrm>
        </p:grpSpPr>
        <p:sp>
          <p:nvSpPr>
            <p:cNvPr id="11" name="Oval 10" descr="Right click &gt; insert &gt; icon&#10;">
              <a:extLst>
                <a:ext uri="{FF2B5EF4-FFF2-40B4-BE49-F238E27FC236}">
                  <a16:creationId xmlns:a16="http://schemas.microsoft.com/office/drawing/2014/main" id="{35270CDC-DE95-2542-81D3-925A61FFFC55}"/>
                </a:ext>
              </a:extLst>
            </p:cNvPr>
            <p:cNvSpPr/>
            <p:nvPr/>
          </p:nvSpPr>
          <p:spPr>
            <a:xfrm>
              <a:off x="5573474" y="1527558"/>
              <a:ext cx="1045053" cy="1045053"/>
            </a:xfrm>
            <a:prstGeom prst="ellipse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2" name="Picture 11" descr="Gears">
              <a:extLst>
                <a:ext uri="{FF2B5EF4-FFF2-40B4-BE49-F238E27FC236}">
                  <a16:creationId xmlns:a16="http://schemas.microsoft.com/office/drawing/2014/main" id="{8B929CD8-0F86-CC4D-9386-14AB8E22B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5762625" y="1716403"/>
              <a:ext cx="666751" cy="666751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454E7-E967-694C-97A6-2FAB4D1A3C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6500" y="1479138"/>
            <a:ext cx="2400300" cy="3666522"/>
          </a:xfrm>
        </p:spPr>
        <p:txBody>
          <a:bodyPr vert="horz" lIns="365760" tIns="822960" rIns="365760" bIns="365760" rtlCol="0"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Your audio and video problems are much more noticeable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It’s less appropriate to turn off video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9DE613-AEA0-2845-AA13-ECBC66CF77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8466" y="2316297"/>
            <a:ext cx="2057400" cy="228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Remote speakers</a:t>
            </a:r>
          </a:p>
        </p:txBody>
      </p:sp>
      <p:grpSp>
        <p:nvGrpSpPr>
          <p:cNvPr id="18" name="Group 17" descr="Brainstorm icon">
            <a:extLst>
              <a:ext uri="{FF2B5EF4-FFF2-40B4-BE49-F238E27FC236}">
                <a16:creationId xmlns:a16="http://schemas.microsoft.com/office/drawing/2014/main" id="{94ACC379-0945-664D-847E-DA4112CAD599}"/>
              </a:ext>
            </a:extLst>
          </p:cNvPr>
          <p:cNvGrpSpPr/>
          <p:nvPr/>
        </p:nvGrpSpPr>
        <p:grpSpPr>
          <a:xfrm>
            <a:off x="7094756" y="1479137"/>
            <a:ext cx="783790" cy="783790"/>
            <a:chOff x="9459674" y="1527558"/>
            <a:chExt cx="1045053" cy="1045053"/>
          </a:xfrm>
        </p:grpSpPr>
        <p:sp>
          <p:nvSpPr>
            <p:cNvPr id="13" name="Oval 12" descr="Right click &gt; insert &gt; icon&#10;">
              <a:extLst>
                <a:ext uri="{FF2B5EF4-FFF2-40B4-BE49-F238E27FC236}">
                  <a16:creationId xmlns:a16="http://schemas.microsoft.com/office/drawing/2014/main" id="{435FF85E-3871-2647-8DF3-AEA25DEF31F4}"/>
                </a:ext>
              </a:extLst>
            </p:cNvPr>
            <p:cNvSpPr/>
            <p:nvPr/>
          </p:nvSpPr>
          <p:spPr>
            <a:xfrm>
              <a:off x="9459674" y="1527558"/>
              <a:ext cx="1045053" cy="1045053"/>
            </a:xfrm>
            <a:prstGeom prst="ellipse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4" name="Picture 11" descr="Group brainstorm">
              <a:extLst>
                <a:ext uri="{FF2B5EF4-FFF2-40B4-BE49-F238E27FC236}">
                  <a16:creationId xmlns:a16="http://schemas.microsoft.com/office/drawing/2014/main" id="{A6473679-D6CE-484E-8C41-BCA478C76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9648825" y="1704847"/>
              <a:ext cx="666751" cy="66675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C2FF85-DC95-FA4C-9C45-9CB3A0B63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attendees</a:t>
            </a:r>
          </a:p>
        </p:txBody>
      </p:sp>
    </p:spTree>
    <p:extLst>
      <p:ext uri="{BB962C8B-B14F-4D97-AF65-F5344CB8AC3E}">
        <p14:creationId xmlns:p14="http://schemas.microsoft.com/office/powerpoint/2010/main" val="266885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1079080"/>
            <a:ext cx="8735525" cy="486918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Myriad Pro"/>
              </a:rP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F410CB-04AF-4700-BCAF-F7AF22E5F94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5907216"/>
              </p:ext>
            </p:extLst>
          </p:nvPr>
        </p:nvGraphicFramePr>
        <p:xfrm>
          <a:off x="3299074" y="900866"/>
          <a:ext cx="5808890" cy="5236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B069D65-4287-403A-9151-231FB43F9B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08450" y="1934267"/>
            <a:ext cx="2732033" cy="316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34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B4B654-7332-42ED-BAF6-2639EEEE7C64}"/>
              </a:ext>
            </a:extLst>
          </p:cNvPr>
          <p:cNvSpPr txBox="1">
            <a:spLocks/>
          </p:cNvSpPr>
          <p:nvPr/>
        </p:nvSpPr>
        <p:spPr>
          <a:xfrm>
            <a:off x="208451" y="1897081"/>
            <a:ext cx="8735525" cy="32686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Test once</a:t>
            </a:r>
          </a:p>
          <a:p>
            <a:r>
              <a:rPr lang="en-US" sz="2100" dirty="0"/>
              <a:t>Test again once something changes</a:t>
            </a:r>
          </a:p>
          <a:p>
            <a:r>
              <a:rPr lang="en-US" sz="2100" dirty="0"/>
              <a:t>Never do anything during a meeting that you haven’t tested</a:t>
            </a:r>
          </a:p>
          <a:p>
            <a:pPr lvl="1"/>
            <a:endParaRPr lang="en-US" sz="1800" dirty="0"/>
          </a:p>
          <a:p>
            <a:endParaRPr lang="en-US" sz="21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1FCDFA-2E49-47C6-83B9-E7D7F59C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2550372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14A5BA-AFBB-7B49-B8E0-FE7BCC6F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second time is the charm!</a:t>
            </a:r>
          </a:p>
        </p:txBody>
      </p:sp>
      <p:pic>
        <p:nvPicPr>
          <p:cNvPr id="6" name="Picture Placeholder 5" descr="A woman speaking in front of a group of people in a room">
            <a:extLst>
              <a:ext uri="{FF2B5EF4-FFF2-40B4-BE49-F238E27FC236}">
                <a16:creationId xmlns:a16="http://schemas.microsoft.com/office/drawing/2014/main" id="{E8C616E5-11C4-C443-AE3B-A44B772130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1922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3420999"/>
            <a:ext cx="8101013" cy="685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975" dirty="0">
                <a:latin typeface="Myriad Pro"/>
              </a:rPr>
              <a:t>Sharing is Caring     Open Discussion</a:t>
            </a:r>
            <a:br>
              <a:rPr lang="en-US" dirty="0"/>
            </a:br>
            <a:br>
              <a:rPr lang="en-US" dirty="0"/>
            </a:br>
            <a:r>
              <a:rPr lang="en-US" sz="2325" dirty="0"/>
              <a:t>Challenges</a:t>
            </a:r>
            <a:br>
              <a:rPr lang="en-US" sz="2325" dirty="0"/>
            </a:br>
            <a:r>
              <a:rPr lang="en-US" sz="2325" dirty="0"/>
              <a:t>Success Stories</a:t>
            </a:r>
            <a:br>
              <a:rPr lang="en-US" sz="2325" dirty="0"/>
            </a:br>
            <a:r>
              <a:rPr lang="en-US" sz="2325" dirty="0"/>
              <a:t>Best Practices</a:t>
            </a:r>
            <a:br>
              <a:rPr lang="en-US" sz="2325" dirty="0"/>
            </a:br>
            <a:r>
              <a:rPr lang="en-US" sz="2325" dirty="0"/>
              <a:t>Enhancing the Member Experience</a:t>
            </a:r>
            <a:br>
              <a:rPr lang="en-US" sz="2325" dirty="0"/>
            </a:br>
            <a:endParaRPr lang="en-US" sz="2325" dirty="0"/>
          </a:p>
        </p:txBody>
      </p:sp>
      <p:pic>
        <p:nvPicPr>
          <p:cNvPr id="4" name="Graphic 3" descr="In love face outline with solid fill">
            <a:extLst>
              <a:ext uri="{FF2B5EF4-FFF2-40B4-BE49-F238E27FC236}">
                <a16:creationId xmlns:a16="http://schemas.microsoft.com/office/drawing/2014/main" id="{158CACDF-BE76-4DC5-A151-1AB422B3B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7686" y="3140964"/>
            <a:ext cx="622935" cy="6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35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452" y="2228164"/>
            <a:ext cx="4943621" cy="198950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B4B654-7332-42ED-BAF6-2639EEEE7C64}"/>
              </a:ext>
            </a:extLst>
          </p:cNvPr>
          <p:cNvSpPr txBox="1">
            <a:spLocks/>
          </p:cNvSpPr>
          <p:nvPr/>
        </p:nvSpPr>
        <p:spPr>
          <a:xfrm>
            <a:off x="332752" y="2030583"/>
            <a:ext cx="4695019" cy="25349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71450" defTabSz="685800">
              <a:spcBef>
                <a:spcPts val="0"/>
              </a:spcBef>
              <a:defRPr/>
            </a:pPr>
            <a:r>
              <a:rPr lang="en-US" sz="2100" spc="23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</a:rPr>
              <a:t>Challenges</a:t>
            </a:r>
          </a:p>
          <a:p>
            <a:pPr marL="0" indent="-171450" defTabSz="685800">
              <a:spcBef>
                <a:spcPts val="0"/>
              </a:spcBef>
              <a:defRPr/>
            </a:pPr>
            <a:endParaRPr lang="en-US" sz="2100" spc="23" dirty="0">
              <a:solidFill>
                <a:srgbClr val="000000"/>
              </a:solidFill>
              <a:latin typeface="Myriad Pro"/>
              <a:cs typeface="Arial" panose="020B0604020202020204" pitchFamily="34" charset="0"/>
            </a:endParaRPr>
          </a:p>
          <a:p>
            <a:pPr marL="0" indent="-171450" defTabSz="685800">
              <a:spcBef>
                <a:spcPts val="0"/>
              </a:spcBef>
              <a:defRPr/>
            </a:pPr>
            <a:r>
              <a:rPr lang="en-US" sz="2100" spc="23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</a:rPr>
              <a:t>Success Stories</a:t>
            </a:r>
          </a:p>
          <a:p>
            <a:pPr marL="0" indent="-171450" defTabSz="685800">
              <a:spcBef>
                <a:spcPts val="0"/>
              </a:spcBef>
              <a:defRPr/>
            </a:pPr>
            <a:endParaRPr lang="en-US" sz="2100" spc="23" dirty="0">
              <a:solidFill>
                <a:srgbClr val="000000"/>
              </a:solidFill>
              <a:latin typeface="Myriad Pro"/>
              <a:cs typeface="Arial" panose="020B0604020202020204" pitchFamily="34" charset="0"/>
            </a:endParaRPr>
          </a:p>
          <a:p>
            <a:pPr marL="0" indent="-171450" defTabSz="685800">
              <a:spcBef>
                <a:spcPts val="0"/>
              </a:spcBef>
              <a:defRPr/>
            </a:pPr>
            <a:r>
              <a:rPr lang="en-US" sz="2100" spc="23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</a:rPr>
              <a:t>Best Practices</a:t>
            </a:r>
          </a:p>
          <a:p>
            <a:pPr marL="0" indent="-171450" defTabSz="685800">
              <a:spcBef>
                <a:spcPts val="0"/>
              </a:spcBef>
              <a:defRPr/>
            </a:pPr>
            <a:endParaRPr lang="en-US" sz="2100" spc="23" dirty="0">
              <a:solidFill>
                <a:srgbClr val="000000"/>
              </a:solidFill>
              <a:latin typeface="Myriad Pro"/>
              <a:cs typeface="Arial" panose="020B0604020202020204" pitchFamily="34" charset="0"/>
            </a:endParaRPr>
          </a:p>
          <a:p>
            <a:pPr marL="0" indent="-171450" defTabSz="685800">
              <a:spcBef>
                <a:spcPts val="0"/>
              </a:spcBef>
              <a:defRPr/>
            </a:pPr>
            <a:r>
              <a:rPr lang="en-US" sz="2100" spc="23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</a:rPr>
              <a:t>Enhancing the Member Experience</a:t>
            </a:r>
            <a:r>
              <a:rPr lang="en-US" sz="2100" dirty="0">
                <a:solidFill>
                  <a:srgbClr val="333333"/>
                </a:solidFill>
                <a:latin typeface="Myriad Pro"/>
                <a:cs typeface="Arial" panose="020B0604020202020204" pitchFamily="34" charset="0"/>
              </a:rPr>
              <a:t> 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endParaRPr lang="en-US" sz="1800" dirty="0">
              <a:solidFill>
                <a:srgbClr val="333333"/>
              </a:solidFill>
              <a:latin typeface="Myriad Pro"/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endParaRPr lang="en-US" sz="2100" dirty="0">
              <a:solidFill>
                <a:srgbClr val="333333"/>
              </a:solidFill>
              <a:latin typeface="Arial" panose="020B0604020202020204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1FCDFA-2E49-47C6-83B9-E7D7F59C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"/>
              </a:rPr>
              <a:t>Open Discussion</a:t>
            </a:r>
          </a:p>
        </p:txBody>
      </p:sp>
      <p:pic>
        <p:nvPicPr>
          <p:cNvPr id="7" name="Graphic 6" descr="Group brainstorm with solid fill">
            <a:extLst>
              <a:ext uri="{FF2B5EF4-FFF2-40B4-BE49-F238E27FC236}">
                <a16:creationId xmlns:a16="http://schemas.microsoft.com/office/drawing/2014/main" id="{B1FAF449-AB23-4A8E-A44C-40E9EB306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1333" y="3429000"/>
            <a:ext cx="1786865" cy="17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14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28" y="3257550"/>
            <a:ext cx="6976872" cy="909828"/>
          </a:xfrm>
        </p:spPr>
        <p:txBody>
          <a:bodyPr anchor="ctr">
            <a:noAutofit/>
          </a:bodyPr>
          <a:lstStyle/>
          <a:p>
            <a:r>
              <a:rPr lang="en-US" sz="3000" dirty="0">
                <a:latin typeface="Myriad Pro"/>
              </a:rPr>
              <a:t>S</a:t>
            </a:r>
            <a:r>
              <a:rPr lang="en-US" sz="2400" dirty="0">
                <a:latin typeface="Myriad Pro"/>
              </a:rPr>
              <a:t>A</a:t>
            </a:r>
            <a:r>
              <a:rPr lang="en-US" sz="3000" dirty="0">
                <a:latin typeface="Myriad Pro"/>
              </a:rPr>
              <a:t>A Volunteer Opportunity </a:t>
            </a:r>
            <a:br>
              <a:rPr lang="en-US" sz="3000" dirty="0">
                <a:latin typeface="Myriad Pro"/>
              </a:rPr>
            </a:br>
            <a:r>
              <a:rPr lang="en-US" sz="3000" dirty="0">
                <a:latin typeface="Myriad Pro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414315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F8F885-2248-42AC-B5C3-9A8862C42F9A}"/>
              </a:ext>
            </a:extLst>
          </p:cNvPr>
          <p:cNvSpPr txBox="1"/>
          <p:nvPr/>
        </p:nvSpPr>
        <p:spPr>
          <a:xfrm>
            <a:off x="1547814" y="1239958"/>
            <a:ext cx="2585561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 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9B014-7FBB-4C37-AA57-B52D678B3636}"/>
              </a:ext>
            </a:extLst>
          </p:cNvPr>
          <p:cNvSpPr txBox="1"/>
          <p:nvPr/>
        </p:nvSpPr>
        <p:spPr>
          <a:xfrm>
            <a:off x="1547813" y="1744679"/>
            <a:ext cx="6057423" cy="3554819"/>
          </a:xfrm>
          <a:custGeom>
            <a:avLst/>
            <a:gdLst>
              <a:gd name="connsiteX0" fmla="*/ 0 w 6057423"/>
              <a:gd name="connsiteY0" fmla="*/ 0 h 3554819"/>
              <a:gd name="connsiteX1" fmla="*/ 250950 w 6057423"/>
              <a:gd name="connsiteY1" fmla="*/ 0 h 3554819"/>
              <a:gd name="connsiteX2" fmla="*/ 501900 w 6057423"/>
              <a:gd name="connsiteY2" fmla="*/ 0 h 3554819"/>
              <a:gd name="connsiteX3" fmla="*/ 752851 w 6057423"/>
              <a:gd name="connsiteY3" fmla="*/ 0 h 3554819"/>
              <a:gd name="connsiteX4" fmla="*/ 1064376 w 6057423"/>
              <a:gd name="connsiteY4" fmla="*/ 0 h 3554819"/>
              <a:gd name="connsiteX5" fmla="*/ 1557623 w 6057423"/>
              <a:gd name="connsiteY5" fmla="*/ 0 h 3554819"/>
              <a:gd name="connsiteX6" fmla="*/ 1990296 w 6057423"/>
              <a:gd name="connsiteY6" fmla="*/ 0 h 3554819"/>
              <a:gd name="connsiteX7" fmla="*/ 2544117 w 6057423"/>
              <a:gd name="connsiteY7" fmla="*/ 0 h 3554819"/>
              <a:gd name="connsiteX8" fmla="*/ 2855642 w 6057423"/>
              <a:gd name="connsiteY8" fmla="*/ 0 h 3554819"/>
              <a:gd name="connsiteX9" fmla="*/ 3348889 w 6057423"/>
              <a:gd name="connsiteY9" fmla="*/ 0 h 3554819"/>
              <a:gd name="connsiteX10" fmla="*/ 3599840 w 6057423"/>
              <a:gd name="connsiteY10" fmla="*/ 0 h 3554819"/>
              <a:gd name="connsiteX11" fmla="*/ 4032513 w 6057423"/>
              <a:gd name="connsiteY11" fmla="*/ 0 h 3554819"/>
              <a:gd name="connsiteX12" fmla="*/ 4586334 w 6057423"/>
              <a:gd name="connsiteY12" fmla="*/ 0 h 3554819"/>
              <a:gd name="connsiteX13" fmla="*/ 4837284 w 6057423"/>
              <a:gd name="connsiteY13" fmla="*/ 0 h 3554819"/>
              <a:gd name="connsiteX14" fmla="*/ 5148809 w 6057423"/>
              <a:gd name="connsiteY14" fmla="*/ 0 h 3554819"/>
              <a:gd name="connsiteX15" fmla="*/ 5581482 w 6057423"/>
              <a:gd name="connsiteY15" fmla="*/ 0 h 3554819"/>
              <a:gd name="connsiteX16" fmla="*/ 6057423 w 6057423"/>
              <a:gd name="connsiteY16" fmla="*/ 0 h 3554819"/>
              <a:gd name="connsiteX17" fmla="*/ 6057423 w 6057423"/>
              <a:gd name="connsiteY17" fmla="*/ 479900 h 3554819"/>
              <a:gd name="connsiteX18" fmla="*/ 6057423 w 6057423"/>
              <a:gd name="connsiteY18" fmla="*/ 888704 h 3554819"/>
              <a:gd name="connsiteX19" fmla="*/ 6057423 w 6057423"/>
              <a:gd name="connsiteY19" fmla="*/ 1333057 h 3554819"/>
              <a:gd name="connsiteX20" fmla="*/ 6057423 w 6057423"/>
              <a:gd name="connsiteY20" fmla="*/ 1812957 h 3554819"/>
              <a:gd name="connsiteX21" fmla="*/ 6057423 w 6057423"/>
              <a:gd name="connsiteY21" fmla="*/ 2257310 h 3554819"/>
              <a:gd name="connsiteX22" fmla="*/ 6057423 w 6057423"/>
              <a:gd name="connsiteY22" fmla="*/ 2595017 h 3554819"/>
              <a:gd name="connsiteX23" fmla="*/ 6057423 w 6057423"/>
              <a:gd name="connsiteY23" fmla="*/ 2932725 h 3554819"/>
              <a:gd name="connsiteX24" fmla="*/ 6057423 w 6057423"/>
              <a:gd name="connsiteY24" fmla="*/ 3554819 h 3554819"/>
              <a:gd name="connsiteX25" fmla="*/ 5685324 w 6057423"/>
              <a:gd name="connsiteY25" fmla="*/ 3554819 h 3554819"/>
              <a:gd name="connsiteX26" fmla="*/ 5313225 w 6057423"/>
              <a:gd name="connsiteY26" fmla="*/ 3554819 h 3554819"/>
              <a:gd name="connsiteX27" fmla="*/ 4880552 w 6057423"/>
              <a:gd name="connsiteY27" fmla="*/ 3554819 h 3554819"/>
              <a:gd name="connsiteX28" fmla="*/ 4629601 w 6057423"/>
              <a:gd name="connsiteY28" fmla="*/ 3554819 h 3554819"/>
              <a:gd name="connsiteX29" fmla="*/ 4378651 w 6057423"/>
              <a:gd name="connsiteY29" fmla="*/ 3554819 h 3554819"/>
              <a:gd name="connsiteX30" fmla="*/ 4006552 w 6057423"/>
              <a:gd name="connsiteY30" fmla="*/ 3554819 h 3554819"/>
              <a:gd name="connsiteX31" fmla="*/ 3513305 w 6057423"/>
              <a:gd name="connsiteY31" fmla="*/ 3554819 h 3554819"/>
              <a:gd name="connsiteX32" fmla="*/ 3020058 w 6057423"/>
              <a:gd name="connsiteY32" fmla="*/ 3554819 h 3554819"/>
              <a:gd name="connsiteX33" fmla="*/ 2587385 w 6057423"/>
              <a:gd name="connsiteY33" fmla="*/ 3554819 h 3554819"/>
              <a:gd name="connsiteX34" fmla="*/ 2275860 w 6057423"/>
              <a:gd name="connsiteY34" fmla="*/ 3554819 h 3554819"/>
              <a:gd name="connsiteX35" fmla="*/ 1722039 w 6057423"/>
              <a:gd name="connsiteY35" fmla="*/ 3554819 h 3554819"/>
              <a:gd name="connsiteX36" fmla="*/ 1168217 w 6057423"/>
              <a:gd name="connsiteY36" fmla="*/ 3554819 h 3554819"/>
              <a:gd name="connsiteX37" fmla="*/ 614395 w 6057423"/>
              <a:gd name="connsiteY37" fmla="*/ 3554819 h 3554819"/>
              <a:gd name="connsiteX38" fmla="*/ 0 w 6057423"/>
              <a:gd name="connsiteY38" fmla="*/ 3554819 h 3554819"/>
              <a:gd name="connsiteX39" fmla="*/ 0 w 6057423"/>
              <a:gd name="connsiteY39" fmla="*/ 3074918 h 3554819"/>
              <a:gd name="connsiteX40" fmla="*/ 0 w 6057423"/>
              <a:gd name="connsiteY40" fmla="*/ 2737210 h 3554819"/>
              <a:gd name="connsiteX41" fmla="*/ 0 w 6057423"/>
              <a:gd name="connsiteY41" fmla="*/ 2292858 h 3554819"/>
              <a:gd name="connsiteX42" fmla="*/ 0 w 6057423"/>
              <a:gd name="connsiteY42" fmla="*/ 1919602 h 3554819"/>
              <a:gd name="connsiteX43" fmla="*/ 0 w 6057423"/>
              <a:gd name="connsiteY43" fmla="*/ 1510798 h 3554819"/>
              <a:gd name="connsiteX44" fmla="*/ 0 w 6057423"/>
              <a:gd name="connsiteY44" fmla="*/ 1101993 h 3554819"/>
              <a:gd name="connsiteX45" fmla="*/ 0 w 6057423"/>
              <a:gd name="connsiteY45" fmla="*/ 657641 h 3554819"/>
              <a:gd name="connsiteX46" fmla="*/ 0 w 6057423"/>
              <a:gd name="connsiteY46" fmla="*/ 0 h 35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57423" h="3554819" extrusionOk="0">
                <a:moveTo>
                  <a:pt x="0" y="0"/>
                </a:moveTo>
                <a:cubicBezTo>
                  <a:pt x="103948" y="-5408"/>
                  <a:pt x="134552" y="21310"/>
                  <a:pt x="250950" y="0"/>
                </a:cubicBezTo>
                <a:cubicBezTo>
                  <a:pt x="328158" y="-21365"/>
                  <a:pt x="404797" y="13696"/>
                  <a:pt x="501900" y="0"/>
                </a:cubicBezTo>
                <a:cubicBezTo>
                  <a:pt x="583124" y="-32553"/>
                  <a:pt x="687451" y="-13017"/>
                  <a:pt x="752851" y="0"/>
                </a:cubicBezTo>
                <a:cubicBezTo>
                  <a:pt x="845420" y="-11170"/>
                  <a:pt x="905176" y="35030"/>
                  <a:pt x="1064376" y="0"/>
                </a:cubicBezTo>
                <a:cubicBezTo>
                  <a:pt x="1236935" y="-65262"/>
                  <a:pt x="1303596" y="-16867"/>
                  <a:pt x="1557623" y="0"/>
                </a:cubicBezTo>
                <a:cubicBezTo>
                  <a:pt x="1801789" y="-24356"/>
                  <a:pt x="1854344" y="10327"/>
                  <a:pt x="1990296" y="0"/>
                </a:cubicBezTo>
                <a:cubicBezTo>
                  <a:pt x="2073037" y="-13558"/>
                  <a:pt x="2268118" y="5053"/>
                  <a:pt x="2544117" y="0"/>
                </a:cubicBezTo>
                <a:cubicBezTo>
                  <a:pt x="2738204" y="-34900"/>
                  <a:pt x="2776357" y="66688"/>
                  <a:pt x="2855642" y="0"/>
                </a:cubicBezTo>
                <a:cubicBezTo>
                  <a:pt x="2993422" y="-69274"/>
                  <a:pt x="3195003" y="20518"/>
                  <a:pt x="3348889" y="0"/>
                </a:cubicBezTo>
                <a:cubicBezTo>
                  <a:pt x="3454590" y="-30188"/>
                  <a:pt x="3534646" y="33870"/>
                  <a:pt x="3599840" y="0"/>
                </a:cubicBezTo>
                <a:cubicBezTo>
                  <a:pt x="3680138" y="-5871"/>
                  <a:pt x="3946902" y="3031"/>
                  <a:pt x="4032513" y="0"/>
                </a:cubicBezTo>
                <a:cubicBezTo>
                  <a:pt x="4098987" y="-59104"/>
                  <a:pt x="4299662" y="-13139"/>
                  <a:pt x="4586334" y="0"/>
                </a:cubicBezTo>
                <a:cubicBezTo>
                  <a:pt x="4823300" y="-29563"/>
                  <a:pt x="4744472" y="40256"/>
                  <a:pt x="4837284" y="0"/>
                </a:cubicBezTo>
                <a:cubicBezTo>
                  <a:pt x="4930686" y="-16723"/>
                  <a:pt x="5087286" y="40212"/>
                  <a:pt x="5148809" y="0"/>
                </a:cubicBezTo>
                <a:cubicBezTo>
                  <a:pt x="5248111" y="-21799"/>
                  <a:pt x="5363733" y="81990"/>
                  <a:pt x="5581482" y="0"/>
                </a:cubicBezTo>
                <a:cubicBezTo>
                  <a:pt x="5789970" y="-39696"/>
                  <a:pt x="5818003" y="6160"/>
                  <a:pt x="6057423" y="0"/>
                </a:cubicBezTo>
                <a:cubicBezTo>
                  <a:pt x="6065833" y="190625"/>
                  <a:pt x="6034646" y="292354"/>
                  <a:pt x="6057423" y="479900"/>
                </a:cubicBezTo>
                <a:cubicBezTo>
                  <a:pt x="6063846" y="635014"/>
                  <a:pt x="6064616" y="714093"/>
                  <a:pt x="6057423" y="888704"/>
                </a:cubicBezTo>
                <a:cubicBezTo>
                  <a:pt x="6092451" y="1028940"/>
                  <a:pt x="6043462" y="1144938"/>
                  <a:pt x="6057423" y="1333057"/>
                </a:cubicBezTo>
                <a:cubicBezTo>
                  <a:pt x="6060996" y="1534094"/>
                  <a:pt x="5974675" y="1658416"/>
                  <a:pt x="6057423" y="1812957"/>
                </a:cubicBezTo>
                <a:cubicBezTo>
                  <a:pt x="6135744" y="1983005"/>
                  <a:pt x="6066853" y="2190799"/>
                  <a:pt x="6057423" y="2257310"/>
                </a:cubicBezTo>
                <a:cubicBezTo>
                  <a:pt x="6066944" y="2375024"/>
                  <a:pt x="6033923" y="2420119"/>
                  <a:pt x="6057423" y="2595017"/>
                </a:cubicBezTo>
                <a:cubicBezTo>
                  <a:pt x="6112582" y="2704072"/>
                  <a:pt x="6055957" y="2739215"/>
                  <a:pt x="6057423" y="2932725"/>
                </a:cubicBezTo>
                <a:cubicBezTo>
                  <a:pt x="6084294" y="3153780"/>
                  <a:pt x="6053573" y="3384984"/>
                  <a:pt x="6057423" y="3554819"/>
                </a:cubicBezTo>
                <a:cubicBezTo>
                  <a:pt x="5946675" y="3578339"/>
                  <a:pt x="5793603" y="3530224"/>
                  <a:pt x="5685324" y="3554819"/>
                </a:cubicBezTo>
                <a:cubicBezTo>
                  <a:pt x="5603956" y="3619472"/>
                  <a:pt x="5459036" y="3605117"/>
                  <a:pt x="5313225" y="3554819"/>
                </a:cubicBezTo>
                <a:cubicBezTo>
                  <a:pt x="5140217" y="3610484"/>
                  <a:pt x="5013765" y="3515602"/>
                  <a:pt x="4880552" y="3554819"/>
                </a:cubicBezTo>
                <a:cubicBezTo>
                  <a:pt x="4732682" y="3563906"/>
                  <a:pt x="4731040" y="3529427"/>
                  <a:pt x="4629601" y="3554819"/>
                </a:cubicBezTo>
                <a:cubicBezTo>
                  <a:pt x="4519902" y="3567457"/>
                  <a:pt x="4471650" y="3548277"/>
                  <a:pt x="4378651" y="3554819"/>
                </a:cubicBezTo>
                <a:cubicBezTo>
                  <a:pt x="4278136" y="3553785"/>
                  <a:pt x="4077661" y="3513159"/>
                  <a:pt x="4006552" y="3554819"/>
                </a:cubicBezTo>
                <a:cubicBezTo>
                  <a:pt x="3913736" y="3605167"/>
                  <a:pt x="3730221" y="3530774"/>
                  <a:pt x="3513305" y="3554819"/>
                </a:cubicBezTo>
                <a:cubicBezTo>
                  <a:pt x="3317258" y="3625250"/>
                  <a:pt x="3215896" y="3547167"/>
                  <a:pt x="3020058" y="3554819"/>
                </a:cubicBezTo>
                <a:cubicBezTo>
                  <a:pt x="2844179" y="3602547"/>
                  <a:pt x="2718416" y="3564512"/>
                  <a:pt x="2587385" y="3554819"/>
                </a:cubicBezTo>
                <a:cubicBezTo>
                  <a:pt x="2483305" y="3558725"/>
                  <a:pt x="2394920" y="3531340"/>
                  <a:pt x="2275860" y="3554819"/>
                </a:cubicBezTo>
                <a:cubicBezTo>
                  <a:pt x="2183273" y="3598506"/>
                  <a:pt x="1852971" y="3555966"/>
                  <a:pt x="1722039" y="3554819"/>
                </a:cubicBezTo>
                <a:cubicBezTo>
                  <a:pt x="1570022" y="3554823"/>
                  <a:pt x="1371072" y="3546174"/>
                  <a:pt x="1168217" y="3554819"/>
                </a:cubicBezTo>
                <a:cubicBezTo>
                  <a:pt x="951900" y="3584908"/>
                  <a:pt x="766408" y="3576104"/>
                  <a:pt x="614395" y="3554819"/>
                </a:cubicBezTo>
                <a:cubicBezTo>
                  <a:pt x="465346" y="3600290"/>
                  <a:pt x="198326" y="3471632"/>
                  <a:pt x="0" y="3554819"/>
                </a:cubicBezTo>
                <a:cubicBezTo>
                  <a:pt x="-25976" y="3450773"/>
                  <a:pt x="28636" y="3303103"/>
                  <a:pt x="0" y="3074918"/>
                </a:cubicBezTo>
                <a:cubicBezTo>
                  <a:pt x="-38491" y="2824124"/>
                  <a:pt x="23445" y="2849803"/>
                  <a:pt x="0" y="2737210"/>
                </a:cubicBezTo>
                <a:cubicBezTo>
                  <a:pt x="-29266" y="2596001"/>
                  <a:pt x="396" y="2446321"/>
                  <a:pt x="0" y="2292858"/>
                </a:cubicBezTo>
                <a:cubicBezTo>
                  <a:pt x="-4885" y="2138302"/>
                  <a:pt x="50143" y="2091380"/>
                  <a:pt x="0" y="1919602"/>
                </a:cubicBezTo>
                <a:cubicBezTo>
                  <a:pt x="-36664" y="1715006"/>
                  <a:pt x="15041" y="1591777"/>
                  <a:pt x="0" y="1510798"/>
                </a:cubicBezTo>
                <a:cubicBezTo>
                  <a:pt x="2462" y="1432130"/>
                  <a:pt x="-301" y="1279992"/>
                  <a:pt x="0" y="1101993"/>
                </a:cubicBezTo>
                <a:cubicBezTo>
                  <a:pt x="-11641" y="982279"/>
                  <a:pt x="37081" y="739586"/>
                  <a:pt x="0" y="657641"/>
                </a:cubicBezTo>
                <a:cubicBezTo>
                  <a:pt x="-50908" y="597469"/>
                  <a:pt x="34731" y="88894"/>
                  <a:pt x="0" y="0"/>
                </a:cubicBezTo>
                <a:close/>
              </a:path>
            </a:pathLst>
          </a:custGeom>
          <a:noFill/>
          <a:ln w="28575">
            <a:solidFill>
              <a:srgbClr val="772432"/>
            </a:solidFill>
            <a:extLst>
              <a:ext uri="{C807C97D-BFC1-408E-A445-0C87EB9F89A2}">
                <ask:lineSketchStyleProps xmlns:ask="http://schemas.microsoft.com/office/drawing/2018/sketchyshapes" sd="3741574019">
                  <a:custGeom>
                    <a:avLst/>
                    <a:gdLst>
                      <a:gd name="connsiteX0" fmla="*/ 0 w 6057423"/>
                      <a:gd name="connsiteY0" fmla="*/ 0 h 3554819"/>
                      <a:gd name="connsiteX1" fmla="*/ 250950 w 6057423"/>
                      <a:gd name="connsiteY1" fmla="*/ 0 h 3554819"/>
                      <a:gd name="connsiteX2" fmla="*/ 501900 w 6057423"/>
                      <a:gd name="connsiteY2" fmla="*/ 0 h 3554819"/>
                      <a:gd name="connsiteX3" fmla="*/ 752851 w 6057423"/>
                      <a:gd name="connsiteY3" fmla="*/ 0 h 3554819"/>
                      <a:gd name="connsiteX4" fmla="*/ 1064376 w 6057423"/>
                      <a:gd name="connsiteY4" fmla="*/ 0 h 3554819"/>
                      <a:gd name="connsiteX5" fmla="*/ 1557623 w 6057423"/>
                      <a:gd name="connsiteY5" fmla="*/ 0 h 3554819"/>
                      <a:gd name="connsiteX6" fmla="*/ 1990296 w 6057423"/>
                      <a:gd name="connsiteY6" fmla="*/ 0 h 3554819"/>
                      <a:gd name="connsiteX7" fmla="*/ 2544117 w 6057423"/>
                      <a:gd name="connsiteY7" fmla="*/ 0 h 3554819"/>
                      <a:gd name="connsiteX8" fmla="*/ 2855642 w 6057423"/>
                      <a:gd name="connsiteY8" fmla="*/ 0 h 3554819"/>
                      <a:gd name="connsiteX9" fmla="*/ 3348889 w 6057423"/>
                      <a:gd name="connsiteY9" fmla="*/ 0 h 3554819"/>
                      <a:gd name="connsiteX10" fmla="*/ 3599840 w 6057423"/>
                      <a:gd name="connsiteY10" fmla="*/ 0 h 3554819"/>
                      <a:gd name="connsiteX11" fmla="*/ 4032513 w 6057423"/>
                      <a:gd name="connsiteY11" fmla="*/ 0 h 3554819"/>
                      <a:gd name="connsiteX12" fmla="*/ 4586334 w 6057423"/>
                      <a:gd name="connsiteY12" fmla="*/ 0 h 3554819"/>
                      <a:gd name="connsiteX13" fmla="*/ 4837284 w 6057423"/>
                      <a:gd name="connsiteY13" fmla="*/ 0 h 3554819"/>
                      <a:gd name="connsiteX14" fmla="*/ 5148809 w 6057423"/>
                      <a:gd name="connsiteY14" fmla="*/ 0 h 3554819"/>
                      <a:gd name="connsiteX15" fmla="*/ 5581482 w 6057423"/>
                      <a:gd name="connsiteY15" fmla="*/ 0 h 3554819"/>
                      <a:gd name="connsiteX16" fmla="*/ 6057423 w 6057423"/>
                      <a:gd name="connsiteY16" fmla="*/ 0 h 3554819"/>
                      <a:gd name="connsiteX17" fmla="*/ 6057423 w 6057423"/>
                      <a:gd name="connsiteY17" fmla="*/ 479900 h 3554819"/>
                      <a:gd name="connsiteX18" fmla="*/ 6057423 w 6057423"/>
                      <a:gd name="connsiteY18" fmla="*/ 888704 h 3554819"/>
                      <a:gd name="connsiteX19" fmla="*/ 6057423 w 6057423"/>
                      <a:gd name="connsiteY19" fmla="*/ 1333057 h 3554819"/>
                      <a:gd name="connsiteX20" fmla="*/ 6057423 w 6057423"/>
                      <a:gd name="connsiteY20" fmla="*/ 1812957 h 3554819"/>
                      <a:gd name="connsiteX21" fmla="*/ 6057423 w 6057423"/>
                      <a:gd name="connsiteY21" fmla="*/ 2257310 h 3554819"/>
                      <a:gd name="connsiteX22" fmla="*/ 6057423 w 6057423"/>
                      <a:gd name="connsiteY22" fmla="*/ 2595017 h 3554819"/>
                      <a:gd name="connsiteX23" fmla="*/ 6057423 w 6057423"/>
                      <a:gd name="connsiteY23" fmla="*/ 2932725 h 3554819"/>
                      <a:gd name="connsiteX24" fmla="*/ 6057423 w 6057423"/>
                      <a:gd name="connsiteY24" fmla="*/ 3554819 h 3554819"/>
                      <a:gd name="connsiteX25" fmla="*/ 5685324 w 6057423"/>
                      <a:gd name="connsiteY25" fmla="*/ 3554819 h 3554819"/>
                      <a:gd name="connsiteX26" fmla="*/ 5313225 w 6057423"/>
                      <a:gd name="connsiteY26" fmla="*/ 3554819 h 3554819"/>
                      <a:gd name="connsiteX27" fmla="*/ 4880552 w 6057423"/>
                      <a:gd name="connsiteY27" fmla="*/ 3554819 h 3554819"/>
                      <a:gd name="connsiteX28" fmla="*/ 4629601 w 6057423"/>
                      <a:gd name="connsiteY28" fmla="*/ 3554819 h 3554819"/>
                      <a:gd name="connsiteX29" fmla="*/ 4378651 w 6057423"/>
                      <a:gd name="connsiteY29" fmla="*/ 3554819 h 3554819"/>
                      <a:gd name="connsiteX30" fmla="*/ 4006552 w 6057423"/>
                      <a:gd name="connsiteY30" fmla="*/ 3554819 h 3554819"/>
                      <a:gd name="connsiteX31" fmla="*/ 3513305 w 6057423"/>
                      <a:gd name="connsiteY31" fmla="*/ 3554819 h 3554819"/>
                      <a:gd name="connsiteX32" fmla="*/ 3020058 w 6057423"/>
                      <a:gd name="connsiteY32" fmla="*/ 3554819 h 3554819"/>
                      <a:gd name="connsiteX33" fmla="*/ 2587385 w 6057423"/>
                      <a:gd name="connsiteY33" fmla="*/ 3554819 h 3554819"/>
                      <a:gd name="connsiteX34" fmla="*/ 2275860 w 6057423"/>
                      <a:gd name="connsiteY34" fmla="*/ 3554819 h 3554819"/>
                      <a:gd name="connsiteX35" fmla="*/ 1722039 w 6057423"/>
                      <a:gd name="connsiteY35" fmla="*/ 3554819 h 3554819"/>
                      <a:gd name="connsiteX36" fmla="*/ 1168217 w 6057423"/>
                      <a:gd name="connsiteY36" fmla="*/ 3554819 h 3554819"/>
                      <a:gd name="connsiteX37" fmla="*/ 614395 w 6057423"/>
                      <a:gd name="connsiteY37" fmla="*/ 3554819 h 3554819"/>
                      <a:gd name="connsiteX38" fmla="*/ 0 w 6057423"/>
                      <a:gd name="connsiteY38" fmla="*/ 3554819 h 3554819"/>
                      <a:gd name="connsiteX39" fmla="*/ 0 w 6057423"/>
                      <a:gd name="connsiteY39" fmla="*/ 3074918 h 3554819"/>
                      <a:gd name="connsiteX40" fmla="*/ 0 w 6057423"/>
                      <a:gd name="connsiteY40" fmla="*/ 2737210 h 3554819"/>
                      <a:gd name="connsiteX41" fmla="*/ 0 w 6057423"/>
                      <a:gd name="connsiteY41" fmla="*/ 2292858 h 3554819"/>
                      <a:gd name="connsiteX42" fmla="*/ 0 w 6057423"/>
                      <a:gd name="connsiteY42" fmla="*/ 1919602 h 3554819"/>
                      <a:gd name="connsiteX43" fmla="*/ 0 w 6057423"/>
                      <a:gd name="connsiteY43" fmla="*/ 1510798 h 3554819"/>
                      <a:gd name="connsiteX44" fmla="*/ 0 w 6057423"/>
                      <a:gd name="connsiteY44" fmla="*/ 1101993 h 3554819"/>
                      <a:gd name="connsiteX45" fmla="*/ 0 w 6057423"/>
                      <a:gd name="connsiteY45" fmla="*/ 657641 h 3554819"/>
                      <a:gd name="connsiteX46" fmla="*/ 0 w 6057423"/>
                      <a:gd name="connsiteY46" fmla="*/ 0 h 3554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6057423" h="3554819" extrusionOk="0">
                        <a:moveTo>
                          <a:pt x="0" y="0"/>
                        </a:moveTo>
                        <a:cubicBezTo>
                          <a:pt x="92848" y="-14053"/>
                          <a:pt x="139052" y="22786"/>
                          <a:pt x="250950" y="0"/>
                        </a:cubicBezTo>
                        <a:cubicBezTo>
                          <a:pt x="348949" y="-24216"/>
                          <a:pt x="413474" y="18043"/>
                          <a:pt x="501900" y="0"/>
                        </a:cubicBezTo>
                        <a:cubicBezTo>
                          <a:pt x="580372" y="-31085"/>
                          <a:pt x="681853" y="1223"/>
                          <a:pt x="752851" y="0"/>
                        </a:cubicBezTo>
                        <a:cubicBezTo>
                          <a:pt x="843828" y="-12449"/>
                          <a:pt x="908633" y="27240"/>
                          <a:pt x="1064376" y="0"/>
                        </a:cubicBezTo>
                        <a:cubicBezTo>
                          <a:pt x="1227300" y="-43486"/>
                          <a:pt x="1313276" y="-3219"/>
                          <a:pt x="1557623" y="0"/>
                        </a:cubicBezTo>
                        <a:cubicBezTo>
                          <a:pt x="1800681" y="-19531"/>
                          <a:pt x="1860899" y="27480"/>
                          <a:pt x="1990296" y="0"/>
                        </a:cubicBezTo>
                        <a:cubicBezTo>
                          <a:pt x="2103500" y="-31893"/>
                          <a:pt x="2306848" y="12381"/>
                          <a:pt x="2544117" y="0"/>
                        </a:cubicBezTo>
                        <a:cubicBezTo>
                          <a:pt x="2748281" y="-21237"/>
                          <a:pt x="2773715" y="48066"/>
                          <a:pt x="2855642" y="0"/>
                        </a:cubicBezTo>
                        <a:cubicBezTo>
                          <a:pt x="2959909" y="-48315"/>
                          <a:pt x="3215404" y="37247"/>
                          <a:pt x="3348889" y="0"/>
                        </a:cubicBezTo>
                        <a:cubicBezTo>
                          <a:pt x="3455518" y="-48461"/>
                          <a:pt x="3527339" y="32515"/>
                          <a:pt x="3599840" y="0"/>
                        </a:cubicBezTo>
                        <a:cubicBezTo>
                          <a:pt x="3692864" y="-21612"/>
                          <a:pt x="3934935" y="18537"/>
                          <a:pt x="4032513" y="0"/>
                        </a:cubicBezTo>
                        <a:cubicBezTo>
                          <a:pt x="4140919" y="-47302"/>
                          <a:pt x="4307129" y="20756"/>
                          <a:pt x="4586334" y="0"/>
                        </a:cubicBezTo>
                        <a:cubicBezTo>
                          <a:pt x="4833887" y="-31651"/>
                          <a:pt x="4741709" y="17840"/>
                          <a:pt x="4837284" y="0"/>
                        </a:cubicBezTo>
                        <a:cubicBezTo>
                          <a:pt x="4932995" y="-9125"/>
                          <a:pt x="5069376" y="24284"/>
                          <a:pt x="5148809" y="0"/>
                        </a:cubicBezTo>
                        <a:cubicBezTo>
                          <a:pt x="5247982" y="-10329"/>
                          <a:pt x="5367660" y="56791"/>
                          <a:pt x="5581482" y="0"/>
                        </a:cubicBezTo>
                        <a:cubicBezTo>
                          <a:pt x="5789784" y="-29259"/>
                          <a:pt x="5822744" y="6534"/>
                          <a:pt x="6057423" y="0"/>
                        </a:cubicBezTo>
                        <a:cubicBezTo>
                          <a:pt x="6066228" y="174456"/>
                          <a:pt x="6041940" y="294781"/>
                          <a:pt x="6057423" y="479900"/>
                        </a:cubicBezTo>
                        <a:cubicBezTo>
                          <a:pt x="6060353" y="650357"/>
                          <a:pt x="6061975" y="718492"/>
                          <a:pt x="6057423" y="888704"/>
                        </a:cubicBezTo>
                        <a:cubicBezTo>
                          <a:pt x="6084492" y="1033791"/>
                          <a:pt x="6049299" y="1180218"/>
                          <a:pt x="6057423" y="1333057"/>
                        </a:cubicBezTo>
                        <a:cubicBezTo>
                          <a:pt x="6063212" y="1494477"/>
                          <a:pt x="5991746" y="1645909"/>
                          <a:pt x="6057423" y="1812957"/>
                        </a:cubicBezTo>
                        <a:cubicBezTo>
                          <a:pt x="6118175" y="1986128"/>
                          <a:pt x="6053866" y="2178851"/>
                          <a:pt x="6057423" y="2257310"/>
                        </a:cubicBezTo>
                        <a:cubicBezTo>
                          <a:pt x="6076257" y="2361768"/>
                          <a:pt x="6030479" y="2431431"/>
                          <a:pt x="6057423" y="2595017"/>
                        </a:cubicBezTo>
                        <a:cubicBezTo>
                          <a:pt x="6105635" y="2711345"/>
                          <a:pt x="6050404" y="2759817"/>
                          <a:pt x="6057423" y="2932725"/>
                        </a:cubicBezTo>
                        <a:cubicBezTo>
                          <a:pt x="6071997" y="3091193"/>
                          <a:pt x="6041009" y="3339824"/>
                          <a:pt x="6057423" y="3554819"/>
                        </a:cubicBezTo>
                        <a:cubicBezTo>
                          <a:pt x="5941418" y="3585186"/>
                          <a:pt x="5786135" y="3543499"/>
                          <a:pt x="5685324" y="3554819"/>
                        </a:cubicBezTo>
                        <a:cubicBezTo>
                          <a:pt x="5597153" y="3595846"/>
                          <a:pt x="5452166" y="3580833"/>
                          <a:pt x="5313225" y="3554819"/>
                        </a:cubicBezTo>
                        <a:cubicBezTo>
                          <a:pt x="5130049" y="3594551"/>
                          <a:pt x="5003187" y="3531669"/>
                          <a:pt x="4880552" y="3554819"/>
                        </a:cubicBezTo>
                        <a:cubicBezTo>
                          <a:pt x="4739098" y="3559968"/>
                          <a:pt x="4736831" y="3532505"/>
                          <a:pt x="4629601" y="3554819"/>
                        </a:cubicBezTo>
                        <a:cubicBezTo>
                          <a:pt x="4519862" y="3572627"/>
                          <a:pt x="4482106" y="3546598"/>
                          <a:pt x="4378651" y="3554819"/>
                        </a:cubicBezTo>
                        <a:cubicBezTo>
                          <a:pt x="4270509" y="3575092"/>
                          <a:pt x="4090090" y="3496248"/>
                          <a:pt x="4006552" y="3554819"/>
                        </a:cubicBezTo>
                        <a:cubicBezTo>
                          <a:pt x="3872131" y="3591194"/>
                          <a:pt x="3731854" y="3510530"/>
                          <a:pt x="3513305" y="3554819"/>
                        </a:cubicBezTo>
                        <a:cubicBezTo>
                          <a:pt x="3322023" y="3624143"/>
                          <a:pt x="3203458" y="3529215"/>
                          <a:pt x="3020058" y="3554819"/>
                        </a:cubicBezTo>
                        <a:cubicBezTo>
                          <a:pt x="2832165" y="3571730"/>
                          <a:pt x="2706012" y="3560419"/>
                          <a:pt x="2587385" y="3554819"/>
                        </a:cubicBezTo>
                        <a:cubicBezTo>
                          <a:pt x="2482369" y="3561490"/>
                          <a:pt x="2381773" y="3538077"/>
                          <a:pt x="2275860" y="3554819"/>
                        </a:cubicBezTo>
                        <a:cubicBezTo>
                          <a:pt x="2156594" y="3574000"/>
                          <a:pt x="1843336" y="3546766"/>
                          <a:pt x="1722039" y="3554819"/>
                        </a:cubicBezTo>
                        <a:cubicBezTo>
                          <a:pt x="1576155" y="3540456"/>
                          <a:pt x="1393510" y="3495784"/>
                          <a:pt x="1168217" y="3554819"/>
                        </a:cubicBezTo>
                        <a:cubicBezTo>
                          <a:pt x="965730" y="3594754"/>
                          <a:pt x="789568" y="3561080"/>
                          <a:pt x="614395" y="3554819"/>
                        </a:cubicBezTo>
                        <a:cubicBezTo>
                          <a:pt x="442270" y="3567109"/>
                          <a:pt x="171987" y="3488460"/>
                          <a:pt x="0" y="3554819"/>
                        </a:cubicBezTo>
                        <a:cubicBezTo>
                          <a:pt x="-60232" y="3426167"/>
                          <a:pt x="40977" y="3316466"/>
                          <a:pt x="0" y="3074918"/>
                        </a:cubicBezTo>
                        <a:cubicBezTo>
                          <a:pt x="-46349" y="2836655"/>
                          <a:pt x="29539" y="2847800"/>
                          <a:pt x="0" y="2737210"/>
                        </a:cubicBezTo>
                        <a:cubicBezTo>
                          <a:pt x="-14163" y="2596974"/>
                          <a:pt x="-11362" y="2433607"/>
                          <a:pt x="0" y="2292858"/>
                        </a:cubicBezTo>
                        <a:cubicBezTo>
                          <a:pt x="-16970" y="2131644"/>
                          <a:pt x="48958" y="2093615"/>
                          <a:pt x="0" y="1919602"/>
                        </a:cubicBezTo>
                        <a:cubicBezTo>
                          <a:pt x="-48457" y="1732008"/>
                          <a:pt x="-2252" y="1582692"/>
                          <a:pt x="0" y="1510798"/>
                        </a:cubicBezTo>
                        <a:cubicBezTo>
                          <a:pt x="-9946" y="1438947"/>
                          <a:pt x="-10956" y="1252399"/>
                          <a:pt x="0" y="1101993"/>
                        </a:cubicBezTo>
                        <a:cubicBezTo>
                          <a:pt x="-13075" y="978881"/>
                          <a:pt x="14011" y="756026"/>
                          <a:pt x="0" y="657641"/>
                        </a:cubicBezTo>
                        <a:cubicBezTo>
                          <a:pt x="-67741" y="573987"/>
                          <a:pt x="37750" y="1271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yriad Pro"/>
              </a:rPr>
              <a:t>District 13 Hybrid Committee</a:t>
            </a:r>
          </a:p>
          <a:p>
            <a:endParaRPr lang="en-US" sz="1350" dirty="0">
              <a:latin typeface="Myriad Pro"/>
            </a:endParaRPr>
          </a:p>
          <a:p>
            <a:endParaRPr lang="en-US" sz="1350" dirty="0">
              <a:latin typeface="Myriad Pro"/>
            </a:endParaRPr>
          </a:p>
          <a:p>
            <a:endParaRPr lang="en-US" sz="1350" dirty="0">
              <a:latin typeface="Myriad Pro"/>
            </a:endParaRPr>
          </a:p>
          <a:p>
            <a:pPr algn="ctr"/>
            <a:r>
              <a:rPr lang="en-US" sz="2100" dirty="0">
                <a:latin typeface="Myriad Pro"/>
              </a:rPr>
              <a:t>The District is looking for leaders to help Clubs with Hybrid Meetings.  </a:t>
            </a:r>
          </a:p>
          <a:p>
            <a:endParaRPr lang="en-US" sz="2100" dirty="0">
              <a:latin typeface="Myriad Pro"/>
            </a:endParaRPr>
          </a:p>
          <a:p>
            <a:endParaRPr lang="en-US" sz="2100" dirty="0">
              <a:latin typeface="Myriad Pro"/>
            </a:endParaRPr>
          </a:p>
          <a:p>
            <a:pPr algn="ctr"/>
            <a:r>
              <a:rPr lang="en-US" sz="2100" dirty="0">
                <a:latin typeface="Myriad Pro"/>
              </a:rPr>
              <a:t>Any S</a:t>
            </a:r>
            <a:r>
              <a:rPr lang="en-US" sz="1500" dirty="0">
                <a:latin typeface="Myriad Pro"/>
              </a:rPr>
              <a:t>A</a:t>
            </a:r>
            <a:r>
              <a:rPr lang="en-US" sz="2100" dirty="0">
                <a:latin typeface="Myriad Pro"/>
              </a:rPr>
              <a:t>A’s interested in being part of the </a:t>
            </a:r>
          </a:p>
          <a:p>
            <a:pPr algn="ctr"/>
            <a:r>
              <a:rPr lang="en-US" sz="2100" dirty="0">
                <a:latin typeface="Myriad Pro"/>
              </a:rPr>
              <a:t>District 13 Hybrid Committee can email </a:t>
            </a:r>
            <a:r>
              <a:rPr lang="en-US" sz="2100" dirty="0">
                <a:latin typeface="Myriad Pro"/>
                <a:hlinkClick r:id="rId2"/>
              </a:rPr>
              <a:t>hybrid@d13tm.com</a:t>
            </a:r>
            <a:endParaRPr lang="en-US" sz="2100" dirty="0">
              <a:latin typeface="Myriad Pro"/>
            </a:endParaRPr>
          </a:p>
          <a:p>
            <a:r>
              <a:rPr lang="en-US" sz="1350" dirty="0">
                <a:latin typeface="Myriad Pro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1F693B-241D-46A6-BFAC-5D21F2A5F59B}"/>
              </a:ext>
            </a:extLst>
          </p:cNvPr>
          <p:cNvSpPr txBox="1"/>
          <p:nvPr/>
        </p:nvSpPr>
        <p:spPr>
          <a:xfrm>
            <a:off x="255032" y="1096291"/>
            <a:ext cx="772596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>
                <a:latin typeface="Myriad Pro"/>
              </a:rPr>
              <a:t>S</a:t>
            </a:r>
            <a:r>
              <a:rPr lang="en-US" sz="2100" dirty="0">
                <a:latin typeface="Myriad Pro"/>
              </a:rPr>
              <a:t>A</a:t>
            </a:r>
            <a:r>
              <a:rPr lang="en-US" sz="2700" dirty="0">
                <a:latin typeface="Myriad Pro"/>
              </a:rPr>
              <a:t>A Volunteer Opportunity</a:t>
            </a:r>
          </a:p>
        </p:txBody>
      </p:sp>
    </p:spTree>
    <p:extLst>
      <p:ext uri="{BB962C8B-B14F-4D97-AF65-F5344CB8AC3E}">
        <p14:creationId xmlns:p14="http://schemas.microsoft.com/office/powerpoint/2010/main" val="2823994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450" y="1645920"/>
            <a:ext cx="8715523" cy="362616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B4B654-7332-42ED-BAF6-2639EEEE7C64}"/>
              </a:ext>
            </a:extLst>
          </p:cNvPr>
          <p:cNvSpPr txBox="1">
            <a:spLocks/>
          </p:cNvSpPr>
          <p:nvPr/>
        </p:nvSpPr>
        <p:spPr>
          <a:xfrm>
            <a:off x="317255" y="1725842"/>
            <a:ext cx="8143802" cy="382852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71450" defTabSz="6858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050" spc="23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</a:rPr>
              <a:t>Online Meeting Resource including timer card backgrounds, digital ribbons, meeting tips, virtual backgrounds. A treasure-trove of information!!! </a:t>
            </a:r>
            <a:r>
              <a:rPr lang="en-US" sz="1050" spc="23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  <a:hlinkClick r:id="rId2"/>
              </a:rPr>
              <a:t>https://www.toastmasters.org/resources/news%20and%20announcements/online%20meetings</a:t>
            </a:r>
            <a:endParaRPr lang="en-US" sz="1050" spc="23" dirty="0">
              <a:solidFill>
                <a:srgbClr val="000000"/>
              </a:solidFill>
              <a:latin typeface="Myriad Pro"/>
              <a:cs typeface="Arial" panose="020B0604020202020204" pitchFamily="34" charset="0"/>
            </a:endParaRPr>
          </a:p>
          <a:p>
            <a:pPr marL="0" indent="-171450" defTabSz="685800">
              <a:lnSpc>
                <a:spcPct val="120000"/>
              </a:lnSpc>
              <a:spcBef>
                <a:spcPts val="0"/>
              </a:spcBef>
              <a:defRPr/>
            </a:pPr>
            <a:endParaRPr lang="en-US" sz="1050" spc="23" dirty="0">
              <a:solidFill>
                <a:srgbClr val="000000"/>
              </a:solidFill>
              <a:latin typeface="Myriad Pro"/>
              <a:cs typeface="Arial" panose="020B0604020202020204" pitchFamily="34" charset="0"/>
            </a:endParaRPr>
          </a:p>
          <a:p>
            <a:pPr marL="0" indent="-171450" defTabSz="6858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050" spc="23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</a:rPr>
              <a:t>Toastmasters International Hybrid Meetings </a:t>
            </a:r>
            <a:r>
              <a:rPr lang="en-US" sz="1050" u="sng" dirty="0">
                <a:solidFill>
                  <a:srgbClr val="0563C1"/>
                </a:solidFill>
                <a:latin typeface="Myriad Pro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https://toastmasterscdn.azureedge.net/medias/files/department-documents/online-clubs/485-running-a-successful-hybrid-club-meeting.pdf</a:t>
            </a:r>
            <a:endParaRPr lang="en-US" sz="1050" u="sng" dirty="0">
              <a:solidFill>
                <a:srgbClr val="0563C1"/>
              </a:solidFill>
              <a:latin typeface="Myriad Pro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defTabSz="685800">
              <a:lnSpc>
                <a:spcPct val="120000"/>
              </a:lnSpc>
              <a:spcBef>
                <a:spcPts val="750"/>
              </a:spcBef>
              <a:defRPr/>
            </a:pPr>
            <a:r>
              <a:rPr lang="en-US" sz="1050" dirty="0">
                <a:latin typeface="Myriad Pro"/>
              </a:rPr>
              <a:t>Cranberry High Noon Hybrid Meetings </a:t>
            </a:r>
            <a:r>
              <a:rPr lang="en-US" sz="1050" dirty="0">
                <a:solidFill>
                  <a:srgbClr val="333333"/>
                </a:solidFill>
                <a:latin typeface="Myriad Pro"/>
                <a:hlinkClick r:id="rId4"/>
              </a:rPr>
              <a:t>https://cranberryhighnoon.toastmastersclubs.org/downloads.html</a:t>
            </a:r>
            <a:endParaRPr lang="en-US" sz="1050" dirty="0">
              <a:solidFill>
                <a:srgbClr val="333333"/>
              </a:solidFill>
              <a:latin typeface="Myriad Pro"/>
            </a:endParaRPr>
          </a:p>
          <a:p>
            <a:pPr marL="0" indent="-171450" defTabSz="685800">
              <a:lnSpc>
                <a:spcPct val="120000"/>
              </a:lnSpc>
              <a:spcBef>
                <a:spcPts val="0"/>
              </a:spcBef>
              <a:defRPr/>
            </a:pPr>
            <a:endParaRPr lang="en-US" sz="1050" u="sng" dirty="0">
              <a:solidFill>
                <a:srgbClr val="333333"/>
              </a:solidFill>
              <a:latin typeface="Myriad Pro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-171450" defTabSz="6858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050" spc="23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</a:rPr>
              <a:t>Toastmasters Resource Library </a:t>
            </a:r>
            <a:r>
              <a:rPr lang="en-US" sz="1050" spc="23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  <a:hlinkClick r:id="rId5"/>
              </a:rPr>
              <a:t>https://www.toastmasters.org/resources</a:t>
            </a:r>
            <a:endParaRPr lang="en-US" sz="1050" spc="23" dirty="0">
              <a:solidFill>
                <a:srgbClr val="000000"/>
              </a:solidFill>
              <a:latin typeface="Myriad Pro"/>
              <a:cs typeface="Arial" panose="020B0604020202020204" pitchFamily="34" charset="0"/>
            </a:endParaRPr>
          </a:p>
          <a:p>
            <a:pPr marL="0" indent="-171450" defTabSz="685800">
              <a:lnSpc>
                <a:spcPct val="120000"/>
              </a:lnSpc>
              <a:spcBef>
                <a:spcPts val="0"/>
              </a:spcBef>
              <a:defRPr/>
            </a:pPr>
            <a:endParaRPr lang="en-US" sz="1050" spc="23" dirty="0">
              <a:solidFill>
                <a:srgbClr val="000000"/>
              </a:solidFill>
              <a:latin typeface="Myriad Pro"/>
              <a:cs typeface="Arial" panose="020B0604020202020204" pitchFamily="34" charset="0"/>
            </a:endParaRPr>
          </a:p>
          <a:p>
            <a:pPr marL="0" indent="-171450" defTabSz="6858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050" spc="34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</a:rPr>
              <a:t>New Member Tools including how Toastmasters works, download of </a:t>
            </a:r>
            <a:r>
              <a:rPr lang="en-US" sz="1050" i="1" spc="34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</a:rPr>
              <a:t>Effective Evaluation </a:t>
            </a:r>
            <a:r>
              <a:rPr lang="en-US" sz="1050" spc="34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</a:rPr>
              <a:t>tips &amp; techniques </a:t>
            </a:r>
            <a:r>
              <a:rPr lang="en-US" sz="1050" spc="34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  <a:hlinkClick r:id="rId6"/>
              </a:rPr>
              <a:t>h</a:t>
            </a:r>
            <a:r>
              <a:rPr lang="en-US" sz="1050" spc="64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  <a:hlinkClick r:id="rId6"/>
              </a:rPr>
              <a:t>ttps://www.toastmasters.org/resources/resource-library?c=%7B10D3A657-8A8E-432D-906C-EEFED636DDED%7D</a:t>
            </a:r>
            <a:endParaRPr lang="en-US" sz="1050" spc="64" dirty="0">
              <a:solidFill>
                <a:srgbClr val="000000"/>
              </a:solidFill>
              <a:latin typeface="Myriad Pro"/>
              <a:cs typeface="Arial" panose="020B0604020202020204" pitchFamily="34" charset="0"/>
            </a:endParaRPr>
          </a:p>
          <a:p>
            <a:pPr marL="0" indent="-171450" defTabSz="685800">
              <a:lnSpc>
                <a:spcPct val="120000"/>
              </a:lnSpc>
              <a:spcBef>
                <a:spcPts val="0"/>
              </a:spcBef>
              <a:defRPr/>
            </a:pPr>
            <a:endParaRPr lang="en-US" sz="1050" spc="64" dirty="0">
              <a:solidFill>
                <a:srgbClr val="000000"/>
              </a:solidFill>
              <a:latin typeface="Myriad Pro"/>
              <a:cs typeface="Arial" panose="020B0604020202020204" pitchFamily="34" charset="0"/>
            </a:endParaRPr>
          </a:p>
          <a:p>
            <a:pPr marL="0" indent="-171450" defTabSz="6858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050" spc="19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</a:rPr>
              <a:t>Club Officer Tools </a:t>
            </a:r>
            <a:r>
              <a:rPr lang="en-US" sz="1050" spc="19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  <a:hlinkClick r:id="rId7"/>
              </a:rPr>
              <a:t>https://www.toastmasters.org/leadership-central/club-officer-tools</a:t>
            </a:r>
            <a:endParaRPr lang="en-US" sz="1050" spc="19" dirty="0">
              <a:solidFill>
                <a:srgbClr val="000000"/>
              </a:solidFill>
              <a:latin typeface="Myriad Pro"/>
              <a:cs typeface="Arial" panose="020B0604020202020204" pitchFamily="34" charset="0"/>
            </a:endParaRPr>
          </a:p>
          <a:p>
            <a:pPr marL="0" indent="0" defTabSz="6858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050" spc="19" dirty="0">
              <a:solidFill>
                <a:srgbClr val="000000"/>
              </a:solidFill>
              <a:latin typeface="Myriad Pro"/>
              <a:cs typeface="Arial" panose="020B0604020202020204" pitchFamily="34" charset="0"/>
            </a:endParaRPr>
          </a:p>
          <a:p>
            <a:pPr marL="0" indent="-171450" defTabSz="6858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b="1" spc="19" dirty="0">
                <a:solidFill>
                  <a:srgbClr val="772432"/>
                </a:solidFill>
                <a:latin typeface="Myriad Pro"/>
                <a:cs typeface="Arial" panose="020B0604020202020204" pitchFamily="34" charset="0"/>
              </a:rPr>
              <a:t>District 13</a:t>
            </a:r>
            <a:r>
              <a:rPr lang="en-US" sz="1800" spc="19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</a:rPr>
              <a:t> </a:t>
            </a:r>
            <a:r>
              <a:rPr lang="en-US" sz="1050" spc="19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</a:rPr>
              <a:t>including District Leadership Team, District Club List-Including Division &amp; Area, District Incentives </a:t>
            </a:r>
            <a:r>
              <a:rPr lang="en-US" sz="1050" spc="19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  <a:hlinkClick r:id="rId8"/>
              </a:rPr>
              <a:t>https://d13tm.com/</a:t>
            </a:r>
            <a:endParaRPr lang="en-US" sz="1050" spc="19" dirty="0">
              <a:solidFill>
                <a:srgbClr val="000000"/>
              </a:solidFill>
              <a:latin typeface="Myriad Pro"/>
              <a:cs typeface="Arial" panose="020B0604020202020204" pitchFamily="34" charset="0"/>
            </a:endParaRPr>
          </a:p>
          <a:p>
            <a:pPr marL="0" indent="-171450" defTabSz="685800">
              <a:lnSpc>
                <a:spcPct val="120000"/>
              </a:lnSpc>
              <a:spcBef>
                <a:spcPts val="0"/>
              </a:spcBef>
              <a:defRPr/>
            </a:pPr>
            <a:endParaRPr lang="en-US" sz="1050" spc="19" dirty="0">
              <a:solidFill>
                <a:srgbClr val="000000"/>
              </a:solidFill>
              <a:latin typeface="Myriad Pro"/>
              <a:cs typeface="Arial" panose="020B0604020202020204" pitchFamily="34" charset="0"/>
            </a:endParaRPr>
          </a:p>
          <a:p>
            <a:pPr marL="0" indent="-171450" defTabSz="6858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050" spc="19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</a:rPr>
              <a:t>Toastmasters International </a:t>
            </a:r>
            <a:r>
              <a:rPr lang="en-US" sz="1050" spc="19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  <a:hlinkClick r:id="rId9"/>
              </a:rPr>
              <a:t>https://www.toastmasters.org/</a:t>
            </a:r>
            <a:endParaRPr lang="en-US" sz="1050" dirty="0">
              <a:solidFill>
                <a:srgbClr val="333333"/>
              </a:solidFill>
              <a:latin typeface="Myriad Pro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1FCDFA-2E49-47C6-83B9-E7D7F59C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"/>
              </a:rPr>
              <a:t>Resources At Your Fingertips</a:t>
            </a:r>
          </a:p>
        </p:txBody>
      </p:sp>
      <p:pic>
        <p:nvPicPr>
          <p:cNvPr id="5" name="Graphic 4" descr="Books with solid fill">
            <a:extLst>
              <a:ext uri="{FF2B5EF4-FFF2-40B4-BE49-F238E27FC236}">
                <a16:creationId xmlns:a16="http://schemas.microsoft.com/office/drawing/2014/main" id="{A9B10E2D-3E25-4B5D-B2E2-9564AE69B3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48742" y="4565429"/>
            <a:ext cx="1004038" cy="100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99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1069452"/>
            <a:ext cx="4574286" cy="857250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Myriad Pro"/>
              </a:rPr>
              <a:t>Summer 2022 TLI Training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79C1B71-1597-4869-9B65-0CAB3F538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2371549"/>
            <a:ext cx="4123707" cy="2886251"/>
          </a:xfrm>
        </p:spPr>
        <p:txBody>
          <a:bodyPr/>
          <a:lstStyle/>
          <a:p>
            <a:pPr algn="ctr"/>
            <a:r>
              <a:rPr lang="en-US" sz="3600" dirty="0">
                <a:latin typeface="Myriad Pro"/>
              </a:rPr>
              <a:t>This concludes our session.</a:t>
            </a:r>
          </a:p>
          <a:p>
            <a:pPr algn="ctr"/>
            <a:endParaRPr lang="en-US" sz="3600" dirty="0">
              <a:latin typeface="Myriad Pro"/>
            </a:endParaRPr>
          </a:p>
          <a:p>
            <a:pPr algn="ctr"/>
            <a:r>
              <a:rPr lang="en-US" sz="3600" dirty="0">
                <a:latin typeface="Myriad Pro"/>
              </a:rPr>
              <a:t>Thank You!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A28B27-9613-4670-BDD8-BC7EC0E14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59405"/>
            <a:ext cx="4574286" cy="3213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1079080"/>
            <a:ext cx="8735525" cy="486918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Myriad Pro"/>
              </a:rPr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450" y="2008561"/>
            <a:ext cx="8226890" cy="324923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atin typeface="Myriad Pro"/>
              </a:rPr>
              <a:t>Name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atin typeface="Myriad Pro"/>
              </a:rPr>
              <a:t>Club(s) you are a member of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atin typeface="Myriad Pro"/>
              </a:rPr>
              <a:t>First time attending SAA training? First TLI? </a:t>
            </a:r>
          </a:p>
        </p:txBody>
      </p:sp>
    </p:spTree>
    <p:extLst>
      <p:ext uri="{BB962C8B-B14F-4D97-AF65-F5344CB8AC3E}">
        <p14:creationId xmlns:p14="http://schemas.microsoft.com/office/powerpoint/2010/main" val="224722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1079080"/>
            <a:ext cx="8735525" cy="486918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Myriad Pro"/>
              </a:rPr>
              <a:t>Session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450" y="2008561"/>
            <a:ext cx="8226890" cy="324923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Myriad Pro"/>
              </a:rPr>
              <a:t>Understand the </a:t>
            </a:r>
            <a:r>
              <a:rPr lang="en-US" b="1" u="sng" dirty="0">
                <a:latin typeface="Myriad Pro"/>
              </a:rPr>
              <a:t>IMPORTANCE</a:t>
            </a:r>
            <a:r>
              <a:rPr lang="en-US" dirty="0">
                <a:latin typeface="Myriad Pro"/>
              </a:rPr>
              <a:t> of YOUR Role as Sergeant at Arms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Myriad Pro"/>
              </a:rPr>
              <a:t>COVID-19 impacts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Myriad Pro"/>
              </a:rPr>
              <a:t>Obtain insight into hybrid meetings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Myriad Pro"/>
              </a:rPr>
              <a:t>Share challenges, success stories &amp; best practices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Myriad Pro"/>
              </a:rPr>
              <a:t>Learn about a fabulous District 13 hybrid opportunity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Myriad Pro"/>
              </a:rPr>
              <a:t>Obtain resource URL’s for reference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FF414-9471-4C44-9CFB-8DA9919A7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99545">
            <a:off x="6497997" y="2921234"/>
            <a:ext cx="2312625" cy="1221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374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845" y="3711893"/>
            <a:ext cx="7063740" cy="54864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yriad Pro"/>
              </a:rPr>
              <a:t>Sergeant at Arms</a:t>
            </a:r>
            <a:br>
              <a:rPr lang="en-US" dirty="0">
                <a:latin typeface="Myriad Pro"/>
              </a:rPr>
            </a:br>
            <a:br>
              <a:rPr lang="en-US" dirty="0">
                <a:latin typeface="Myriad Pro"/>
              </a:rPr>
            </a:br>
            <a:r>
              <a:rPr lang="en-US" dirty="0">
                <a:latin typeface="Myriad Pro"/>
              </a:rPr>
              <a:t>Now What?!?!?!?!?!</a:t>
            </a:r>
          </a:p>
        </p:txBody>
      </p:sp>
    </p:spTree>
    <p:extLst>
      <p:ext uri="{BB962C8B-B14F-4D97-AF65-F5344CB8AC3E}">
        <p14:creationId xmlns:p14="http://schemas.microsoft.com/office/powerpoint/2010/main" val="154880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2FF85-DC95-FA4C-9C45-9CB3A0B63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"/>
              </a:rPr>
              <a:t>S</a:t>
            </a:r>
            <a:r>
              <a:rPr lang="en-US" sz="2100" dirty="0">
                <a:latin typeface="Myriad Pro"/>
              </a:rPr>
              <a:t>A</a:t>
            </a:r>
            <a:r>
              <a:rPr lang="en-US" dirty="0">
                <a:latin typeface="Myriad Pro"/>
              </a:rPr>
              <a:t>A Responsibilities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E5C69-7399-4F18-8E32-C7DEA21BF672}"/>
              </a:ext>
            </a:extLst>
          </p:cNvPr>
          <p:cNvSpPr txBox="1"/>
          <p:nvPr/>
        </p:nvSpPr>
        <p:spPr>
          <a:xfrm>
            <a:off x="289838" y="1148860"/>
            <a:ext cx="8235462" cy="1408078"/>
          </a:xfrm>
          <a:custGeom>
            <a:avLst/>
            <a:gdLst>
              <a:gd name="connsiteX0" fmla="*/ 0 w 8235462"/>
              <a:gd name="connsiteY0" fmla="*/ 0 h 1408078"/>
              <a:gd name="connsiteX1" fmla="*/ 351090 w 8235462"/>
              <a:gd name="connsiteY1" fmla="*/ 0 h 1408078"/>
              <a:gd name="connsiteX2" fmla="*/ 702181 w 8235462"/>
              <a:gd name="connsiteY2" fmla="*/ 0 h 1408078"/>
              <a:gd name="connsiteX3" fmla="*/ 888563 w 8235462"/>
              <a:gd name="connsiteY3" fmla="*/ 0 h 1408078"/>
              <a:gd name="connsiteX4" fmla="*/ 1404363 w 8235462"/>
              <a:gd name="connsiteY4" fmla="*/ 0 h 1408078"/>
              <a:gd name="connsiteX5" fmla="*/ 1673099 w 8235462"/>
              <a:gd name="connsiteY5" fmla="*/ 0 h 1408078"/>
              <a:gd name="connsiteX6" fmla="*/ 2188899 w 8235462"/>
              <a:gd name="connsiteY6" fmla="*/ 0 h 1408078"/>
              <a:gd name="connsiteX7" fmla="*/ 2622344 w 8235462"/>
              <a:gd name="connsiteY7" fmla="*/ 0 h 1408078"/>
              <a:gd name="connsiteX8" fmla="*/ 2808726 w 8235462"/>
              <a:gd name="connsiteY8" fmla="*/ 0 h 1408078"/>
              <a:gd name="connsiteX9" fmla="*/ 3159816 w 8235462"/>
              <a:gd name="connsiteY9" fmla="*/ 0 h 1408078"/>
              <a:gd name="connsiteX10" fmla="*/ 3593262 w 8235462"/>
              <a:gd name="connsiteY10" fmla="*/ 0 h 1408078"/>
              <a:gd name="connsiteX11" fmla="*/ 3944352 w 8235462"/>
              <a:gd name="connsiteY11" fmla="*/ 0 h 1408078"/>
              <a:gd name="connsiteX12" fmla="*/ 4460152 w 8235462"/>
              <a:gd name="connsiteY12" fmla="*/ 0 h 1408078"/>
              <a:gd name="connsiteX13" fmla="*/ 5058307 w 8235462"/>
              <a:gd name="connsiteY13" fmla="*/ 0 h 1408078"/>
              <a:gd name="connsiteX14" fmla="*/ 5656461 w 8235462"/>
              <a:gd name="connsiteY14" fmla="*/ 0 h 1408078"/>
              <a:gd name="connsiteX15" fmla="*/ 5842843 w 8235462"/>
              <a:gd name="connsiteY15" fmla="*/ 0 h 1408078"/>
              <a:gd name="connsiteX16" fmla="*/ 6276288 w 8235462"/>
              <a:gd name="connsiteY16" fmla="*/ 0 h 1408078"/>
              <a:gd name="connsiteX17" fmla="*/ 6545025 w 8235462"/>
              <a:gd name="connsiteY17" fmla="*/ 0 h 1408078"/>
              <a:gd name="connsiteX18" fmla="*/ 6896115 w 8235462"/>
              <a:gd name="connsiteY18" fmla="*/ 0 h 1408078"/>
              <a:gd name="connsiteX19" fmla="*/ 7247206 w 8235462"/>
              <a:gd name="connsiteY19" fmla="*/ 0 h 1408078"/>
              <a:gd name="connsiteX20" fmla="*/ 7845361 w 8235462"/>
              <a:gd name="connsiteY20" fmla="*/ 0 h 1408078"/>
              <a:gd name="connsiteX21" fmla="*/ 8235462 w 8235462"/>
              <a:gd name="connsiteY21" fmla="*/ 0 h 1408078"/>
              <a:gd name="connsiteX22" fmla="*/ 8235462 w 8235462"/>
              <a:gd name="connsiteY22" fmla="*/ 352019 h 1408078"/>
              <a:gd name="connsiteX23" fmla="*/ 8235462 w 8235462"/>
              <a:gd name="connsiteY23" fmla="*/ 661796 h 1408078"/>
              <a:gd name="connsiteX24" fmla="*/ 8235462 w 8235462"/>
              <a:gd name="connsiteY24" fmla="*/ 999735 h 1408078"/>
              <a:gd name="connsiteX25" fmla="*/ 8235462 w 8235462"/>
              <a:gd name="connsiteY25" fmla="*/ 1408078 h 1408078"/>
              <a:gd name="connsiteX26" fmla="*/ 7966725 w 8235462"/>
              <a:gd name="connsiteY26" fmla="*/ 1408078 h 1408078"/>
              <a:gd name="connsiteX27" fmla="*/ 7533280 w 8235462"/>
              <a:gd name="connsiteY27" fmla="*/ 1408078 h 1408078"/>
              <a:gd name="connsiteX28" fmla="*/ 7017480 w 8235462"/>
              <a:gd name="connsiteY28" fmla="*/ 1408078 h 1408078"/>
              <a:gd name="connsiteX29" fmla="*/ 6584035 w 8235462"/>
              <a:gd name="connsiteY29" fmla="*/ 1408078 h 1408078"/>
              <a:gd name="connsiteX30" fmla="*/ 6232944 w 8235462"/>
              <a:gd name="connsiteY30" fmla="*/ 1408078 h 1408078"/>
              <a:gd name="connsiteX31" fmla="*/ 6046563 w 8235462"/>
              <a:gd name="connsiteY31" fmla="*/ 1408078 h 1408078"/>
              <a:gd name="connsiteX32" fmla="*/ 5860181 w 8235462"/>
              <a:gd name="connsiteY32" fmla="*/ 1408078 h 1408078"/>
              <a:gd name="connsiteX33" fmla="*/ 5673799 w 8235462"/>
              <a:gd name="connsiteY33" fmla="*/ 1408078 h 1408078"/>
              <a:gd name="connsiteX34" fmla="*/ 5075645 w 8235462"/>
              <a:gd name="connsiteY34" fmla="*/ 1408078 h 1408078"/>
              <a:gd name="connsiteX35" fmla="*/ 4477491 w 8235462"/>
              <a:gd name="connsiteY35" fmla="*/ 1408078 h 1408078"/>
              <a:gd name="connsiteX36" fmla="*/ 4291109 w 8235462"/>
              <a:gd name="connsiteY36" fmla="*/ 1408078 h 1408078"/>
              <a:gd name="connsiteX37" fmla="*/ 4104727 w 8235462"/>
              <a:gd name="connsiteY37" fmla="*/ 1408078 h 1408078"/>
              <a:gd name="connsiteX38" fmla="*/ 3918346 w 8235462"/>
              <a:gd name="connsiteY38" fmla="*/ 1408078 h 1408078"/>
              <a:gd name="connsiteX39" fmla="*/ 3402546 w 8235462"/>
              <a:gd name="connsiteY39" fmla="*/ 1408078 h 1408078"/>
              <a:gd name="connsiteX40" fmla="*/ 2886746 w 8235462"/>
              <a:gd name="connsiteY40" fmla="*/ 1408078 h 1408078"/>
              <a:gd name="connsiteX41" fmla="*/ 2700364 w 8235462"/>
              <a:gd name="connsiteY41" fmla="*/ 1408078 h 1408078"/>
              <a:gd name="connsiteX42" fmla="*/ 2349273 w 8235462"/>
              <a:gd name="connsiteY42" fmla="*/ 1408078 h 1408078"/>
              <a:gd name="connsiteX43" fmla="*/ 1833474 w 8235462"/>
              <a:gd name="connsiteY43" fmla="*/ 1408078 h 1408078"/>
              <a:gd name="connsiteX44" fmla="*/ 1317674 w 8235462"/>
              <a:gd name="connsiteY44" fmla="*/ 1408078 h 1408078"/>
              <a:gd name="connsiteX45" fmla="*/ 1048938 w 8235462"/>
              <a:gd name="connsiteY45" fmla="*/ 1408078 h 1408078"/>
              <a:gd name="connsiteX46" fmla="*/ 533137 w 8235462"/>
              <a:gd name="connsiteY46" fmla="*/ 1408078 h 1408078"/>
              <a:gd name="connsiteX47" fmla="*/ 0 w 8235462"/>
              <a:gd name="connsiteY47" fmla="*/ 1408078 h 1408078"/>
              <a:gd name="connsiteX48" fmla="*/ 0 w 8235462"/>
              <a:gd name="connsiteY48" fmla="*/ 1070139 h 1408078"/>
              <a:gd name="connsiteX49" fmla="*/ 0 w 8235462"/>
              <a:gd name="connsiteY49" fmla="*/ 746281 h 1408078"/>
              <a:gd name="connsiteX50" fmla="*/ 0 w 8235462"/>
              <a:gd name="connsiteY50" fmla="*/ 394262 h 1408078"/>
              <a:gd name="connsiteX51" fmla="*/ 0 w 8235462"/>
              <a:gd name="connsiteY51" fmla="*/ 0 h 140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235462" h="1408078" extrusionOk="0">
                <a:moveTo>
                  <a:pt x="0" y="0"/>
                </a:moveTo>
                <a:cubicBezTo>
                  <a:pt x="136881" y="-27951"/>
                  <a:pt x="162789" y="3326"/>
                  <a:pt x="351090" y="0"/>
                </a:cubicBezTo>
                <a:cubicBezTo>
                  <a:pt x="534631" y="-25773"/>
                  <a:pt x="590862" y="39886"/>
                  <a:pt x="702181" y="0"/>
                </a:cubicBezTo>
                <a:cubicBezTo>
                  <a:pt x="825812" y="-42199"/>
                  <a:pt x="861089" y="11203"/>
                  <a:pt x="888563" y="0"/>
                </a:cubicBezTo>
                <a:cubicBezTo>
                  <a:pt x="956225" y="-33337"/>
                  <a:pt x="1254411" y="-12292"/>
                  <a:pt x="1404363" y="0"/>
                </a:cubicBezTo>
                <a:cubicBezTo>
                  <a:pt x="1494509" y="-12727"/>
                  <a:pt x="1568083" y="10831"/>
                  <a:pt x="1673099" y="0"/>
                </a:cubicBezTo>
                <a:cubicBezTo>
                  <a:pt x="1736398" y="-59689"/>
                  <a:pt x="1909477" y="29743"/>
                  <a:pt x="2188899" y="0"/>
                </a:cubicBezTo>
                <a:cubicBezTo>
                  <a:pt x="2416020" y="-22489"/>
                  <a:pt x="2525740" y="57683"/>
                  <a:pt x="2622344" y="0"/>
                </a:cubicBezTo>
                <a:cubicBezTo>
                  <a:pt x="2750748" y="-20901"/>
                  <a:pt x="2756331" y="11016"/>
                  <a:pt x="2808726" y="0"/>
                </a:cubicBezTo>
                <a:cubicBezTo>
                  <a:pt x="2912141" y="39386"/>
                  <a:pt x="3025301" y="43034"/>
                  <a:pt x="3159816" y="0"/>
                </a:cubicBezTo>
                <a:cubicBezTo>
                  <a:pt x="3227282" y="-66297"/>
                  <a:pt x="3396278" y="48965"/>
                  <a:pt x="3593262" y="0"/>
                </a:cubicBezTo>
                <a:cubicBezTo>
                  <a:pt x="3749979" y="-23930"/>
                  <a:pt x="3776981" y="22629"/>
                  <a:pt x="3944352" y="0"/>
                </a:cubicBezTo>
                <a:cubicBezTo>
                  <a:pt x="4146844" y="-80532"/>
                  <a:pt x="4314038" y="38253"/>
                  <a:pt x="4460152" y="0"/>
                </a:cubicBezTo>
                <a:cubicBezTo>
                  <a:pt x="4605543" y="-85296"/>
                  <a:pt x="4783591" y="47862"/>
                  <a:pt x="5058307" y="0"/>
                </a:cubicBezTo>
                <a:cubicBezTo>
                  <a:pt x="5337278" y="-102441"/>
                  <a:pt x="5479664" y="43281"/>
                  <a:pt x="5656461" y="0"/>
                </a:cubicBezTo>
                <a:cubicBezTo>
                  <a:pt x="5827207" y="-19302"/>
                  <a:pt x="5764874" y="24686"/>
                  <a:pt x="5842843" y="0"/>
                </a:cubicBezTo>
                <a:cubicBezTo>
                  <a:pt x="5930280" y="9819"/>
                  <a:pt x="6209618" y="30917"/>
                  <a:pt x="6276288" y="0"/>
                </a:cubicBezTo>
                <a:cubicBezTo>
                  <a:pt x="6372016" y="-51025"/>
                  <a:pt x="6452984" y="50108"/>
                  <a:pt x="6545025" y="0"/>
                </a:cubicBezTo>
                <a:cubicBezTo>
                  <a:pt x="6640517" y="-31258"/>
                  <a:pt x="6744654" y="21955"/>
                  <a:pt x="6896115" y="0"/>
                </a:cubicBezTo>
                <a:cubicBezTo>
                  <a:pt x="7072143" y="14684"/>
                  <a:pt x="7153062" y="-9725"/>
                  <a:pt x="7247206" y="0"/>
                </a:cubicBezTo>
                <a:cubicBezTo>
                  <a:pt x="7358667" y="-65620"/>
                  <a:pt x="7722008" y="-5926"/>
                  <a:pt x="7845361" y="0"/>
                </a:cubicBezTo>
                <a:cubicBezTo>
                  <a:pt x="7993825" y="6429"/>
                  <a:pt x="8123764" y="54972"/>
                  <a:pt x="8235462" y="0"/>
                </a:cubicBezTo>
                <a:cubicBezTo>
                  <a:pt x="8256939" y="156457"/>
                  <a:pt x="8218209" y="177482"/>
                  <a:pt x="8235462" y="352019"/>
                </a:cubicBezTo>
                <a:cubicBezTo>
                  <a:pt x="8247839" y="530043"/>
                  <a:pt x="8222003" y="556790"/>
                  <a:pt x="8235462" y="661796"/>
                </a:cubicBezTo>
                <a:cubicBezTo>
                  <a:pt x="8234516" y="749847"/>
                  <a:pt x="8217372" y="816669"/>
                  <a:pt x="8235462" y="999735"/>
                </a:cubicBezTo>
                <a:cubicBezTo>
                  <a:pt x="8254551" y="1197599"/>
                  <a:pt x="8236480" y="1309922"/>
                  <a:pt x="8235462" y="1408078"/>
                </a:cubicBezTo>
                <a:cubicBezTo>
                  <a:pt x="8112335" y="1403875"/>
                  <a:pt x="8086773" y="1384693"/>
                  <a:pt x="7966725" y="1408078"/>
                </a:cubicBezTo>
                <a:cubicBezTo>
                  <a:pt x="7814430" y="1515440"/>
                  <a:pt x="7672285" y="1277550"/>
                  <a:pt x="7533280" y="1408078"/>
                </a:cubicBezTo>
                <a:cubicBezTo>
                  <a:pt x="7412113" y="1410960"/>
                  <a:pt x="7185244" y="1448860"/>
                  <a:pt x="7017480" y="1408078"/>
                </a:cubicBezTo>
                <a:cubicBezTo>
                  <a:pt x="6905126" y="1395544"/>
                  <a:pt x="6753846" y="1352761"/>
                  <a:pt x="6584035" y="1408078"/>
                </a:cubicBezTo>
                <a:cubicBezTo>
                  <a:pt x="6438159" y="1409796"/>
                  <a:pt x="6370339" y="1402281"/>
                  <a:pt x="6232944" y="1408078"/>
                </a:cubicBezTo>
                <a:cubicBezTo>
                  <a:pt x="6081303" y="1406650"/>
                  <a:pt x="6093344" y="1396844"/>
                  <a:pt x="6046563" y="1408078"/>
                </a:cubicBezTo>
                <a:cubicBezTo>
                  <a:pt x="5983959" y="1441014"/>
                  <a:pt x="5906383" y="1367638"/>
                  <a:pt x="5860181" y="1408078"/>
                </a:cubicBezTo>
                <a:cubicBezTo>
                  <a:pt x="5778222" y="1423274"/>
                  <a:pt x="5746195" y="1399632"/>
                  <a:pt x="5673799" y="1408078"/>
                </a:cubicBezTo>
                <a:cubicBezTo>
                  <a:pt x="5642242" y="1344970"/>
                  <a:pt x="5311945" y="1346602"/>
                  <a:pt x="5075645" y="1408078"/>
                </a:cubicBezTo>
                <a:cubicBezTo>
                  <a:pt x="4848977" y="1488646"/>
                  <a:pt x="4706905" y="1203292"/>
                  <a:pt x="4477491" y="1408078"/>
                </a:cubicBezTo>
                <a:cubicBezTo>
                  <a:pt x="4263954" y="1489188"/>
                  <a:pt x="4366115" y="1393528"/>
                  <a:pt x="4291109" y="1408078"/>
                </a:cubicBezTo>
                <a:cubicBezTo>
                  <a:pt x="4217645" y="1405658"/>
                  <a:pt x="4157855" y="1386141"/>
                  <a:pt x="4104727" y="1408078"/>
                </a:cubicBezTo>
                <a:cubicBezTo>
                  <a:pt x="4037394" y="1436440"/>
                  <a:pt x="3975305" y="1416934"/>
                  <a:pt x="3918346" y="1408078"/>
                </a:cubicBezTo>
                <a:cubicBezTo>
                  <a:pt x="3875903" y="1380145"/>
                  <a:pt x="3622377" y="1347398"/>
                  <a:pt x="3402546" y="1408078"/>
                </a:cubicBezTo>
                <a:cubicBezTo>
                  <a:pt x="3165533" y="1485494"/>
                  <a:pt x="2971118" y="1304348"/>
                  <a:pt x="2886746" y="1408078"/>
                </a:cubicBezTo>
                <a:cubicBezTo>
                  <a:pt x="2737997" y="1470362"/>
                  <a:pt x="2734098" y="1401588"/>
                  <a:pt x="2700364" y="1408078"/>
                </a:cubicBezTo>
                <a:cubicBezTo>
                  <a:pt x="2699818" y="1469146"/>
                  <a:pt x="2487214" y="1391737"/>
                  <a:pt x="2349273" y="1408078"/>
                </a:cubicBezTo>
                <a:cubicBezTo>
                  <a:pt x="2208474" y="1434640"/>
                  <a:pt x="2028052" y="1386829"/>
                  <a:pt x="1833474" y="1408078"/>
                </a:cubicBezTo>
                <a:cubicBezTo>
                  <a:pt x="1662496" y="1458764"/>
                  <a:pt x="1521210" y="1355836"/>
                  <a:pt x="1317674" y="1408078"/>
                </a:cubicBezTo>
                <a:cubicBezTo>
                  <a:pt x="1172404" y="1410766"/>
                  <a:pt x="1112936" y="1409796"/>
                  <a:pt x="1048938" y="1408078"/>
                </a:cubicBezTo>
                <a:cubicBezTo>
                  <a:pt x="1021928" y="1426023"/>
                  <a:pt x="699068" y="1399125"/>
                  <a:pt x="533137" y="1408078"/>
                </a:cubicBezTo>
                <a:cubicBezTo>
                  <a:pt x="380684" y="1420831"/>
                  <a:pt x="138293" y="1343572"/>
                  <a:pt x="0" y="1408078"/>
                </a:cubicBezTo>
                <a:cubicBezTo>
                  <a:pt x="-24702" y="1308334"/>
                  <a:pt x="6183" y="1192848"/>
                  <a:pt x="0" y="1070139"/>
                </a:cubicBezTo>
                <a:cubicBezTo>
                  <a:pt x="-30399" y="953116"/>
                  <a:pt x="31733" y="843766"/>
                  <a:pt x="0" y="746281"/>
                </a:cubicBezTo>
                <a:cubicBezTo>
                  <a:pt x="36269" y="661063"/>
                  <a:pt x="23141" y="491746"/>
                  <a:pt x="0" y="394262"/>
                </a:cubicBezTo>
                <a:cubicBezTo>
                  <a:pt x="3901" y="341189"/>
                  <a:pt x="-8451" y="122564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72432"/>
            </a:solidFill>
            <a:extLst>
              <a:ext uri="{C807C97D-BFC1-408E-A445-0C87EB9F89A2}">
                <ask:lineSketchStyleProps xmlns:ask="http://schemas.microsoft.com/office/drawing/2018/sketchyshapes" sd="2435549551">
                  <a:custGeom>
                    <a:avLst/>
                    <a:gdLst>
                      <a:gd name="connsiteX0" fmla="*/ 0 w 8235462"/>
                      <a:gd name="connsiteY0" fmla="*/ 0 h 1408078"/>
                      <a:gd name="connsiteX1" fmla="*/ 351090 w 8235462"/>
                      <a:gd name="connsiteY1" fmla="*/ 0 h 1408078"/>
                      <a:gd name="connsiteX2" fmla="*/ 702181 w 8235462"/>
                      <a:gd name="connsiteY2" fmla="*/ 0 h 1408078"/>
                      <a:gd name="connsiteX3" fmla="*/ 888563 w 8235462"/>
                      <a:gd name="connsiteY3" fmla="*/ 0 h 1408078"/>
                      <a:gd name="connsiteX4" fmla="*/ 1404363 w 8235462"/>
                      <a:gd name="connsiteY4" fmla="*/ 0 h 1408078"/>
                      <a:gd name="connsiteX5" fmla="*/ 1673099 w 8235462"/>
                      <a:gd name="connsiteY5" fmla="*/ 0 h 1408078"/>
                      <a:gd name="connsiteX6" fmla="*/ 2188899 w 8235462"/>
                      <a:gd name="connsiteY6" fmla="*/ 0 h 1408078"/>
                      <a:gd name="connsiteX7" fmla="*/ 2622344 w 8235462"/>
                      <a:gd name="connsiteY7" fmla="*/ 0 h 1408078"/>
                      <a:gd name="connsiteX8" fmla="*/ 2808726 w 8235462"/>
                      <a:gd name="connsiteY8" fmla="*/ 0 h 1408078"/>
                      <a:gd name="connsiteX9" fmla="*/ 3159816 w 8235462"/>
                      <a:gd name="connsiteY9" fmla="*/ 0 h 1408078"/>
                      <a:gd name="connsiteX10" fmla="*/ 3593262 w 8235462"/>
                      <a:gd name="connsiteY10" fmla="*/ 0 h 1408078"/>
                      <a:gd name="connsiteX11" fmla="*/ 3944352 w 8235462"/>
                      <a:gd name="connsiteY11" fmla="*/ 0 h 1408078"/>
                      <a:gd name="connsiteX12" fmla="*/ 4460152 w 8235462"/>
                      <a:gd name="connsiteY12" fmla="*/ 0 h 1408078"/>
                      <a:gd name="connsiteX13" fmla="*/ 5058307 w 8235462"/>
                      <a:gd name="connsiteY13" fmla="*/ 0 h 1408078"/>
                      <a:gd name="connsiteX14" fmla="*/ 5656461 w 8235462"/>
                      <a:gd name="connsiteY14" fmla="*/ 0 h 1408078"/>
                      <a:gd name="connsiteX15" fmla="*/ 5842843 w 8235462"/>
                      <a:gd name="connsiteY15" fmla="*/ 0 h 1408078"/>
                      <a:gd name="connsiteX16" fmla="*/ 6276288 w 8235462"/>
                      <a:gd name="connsiteY16" fmla="*/ 0 h 1408078"/>
                      <a:gd name="connsiteX17" fmla="*/ 6545025 w 8235462"/>
                      <a:gd name="connsiteY17" fmla="*/ 0 h 1408078"/>
                      <a:gd name="connsiteX18" fmla="*/ 6896115 w 8235462"/>
                      <a:gd name="connsiteY18" fmla="*/ 0 h 1408078"/>
                      <a:gd name="connsiteX19" fmla="*/ 7247206 w 8235462"/>
                      <a:gd name="connsiteY19" fmla="*/ 0 h 1408078"/>
                      <a:gd name="connsiteX20" fmla="*/ 7845361 w 8235462"/>
                      <a:gd name="connsiteY20" fmla="*/ 0 h 1408078"/>
                      <a:gd name="connsiteX21" fmla="*/ 8235462 w 8235462"/>
                      <a:gd name="connsiteY21" fmla="*/ 0 h 1408078"/>
                      <a:gd name="connsiteX22" fmla="*/ 8235462 w 8235462"/>
                      <a:gd name="connsiteY22" fmla="*/ 352019 h 1408078"/>
                      <a:gd name="connsiteX23" fmla="*/ 8235462 w 8235462"/>
                      <a:gd name="connsiteY23" fmla="*/ 661796 h 1408078"/>
                      <a:gd name="connsiteX24" fmla="*/ 8235462 w 8235462"/>
                      <a:gd name="connsiteY24" fmla="*/ 999735 h 1408078"/>
                      <a:gd name="connsiteX25" fmla="*/ 8235462 w 8235462"/>
                      <a:gd name="connsiteY25" fmla="*/ 1408078 h 1408078"/>
                      <a:gd name="connsiteX26" fmla="*/ 7966725 w 8235462"/>
                      <a:gd name="connsiteY26" fmla="*/ 1408078 h 1408078"/>
                      <a:gd name="connsiteX27" fmla="*/ 7533280 w 8235462"/>
                      <a:gd name="connsiteY27" fmla="*/ 1408078 h 1408078"/>
                      <a:gd name="connsiteX28" fmla="*/ 7017480 w 8235462"/>
                      <a:gd name="connsiteY28" fmla="*/ 1408078 h 1408078"/>
                      <a:gd name="connsiteX29" fmla="*/ 6584035 w 8235462"/>
                      <a:gd name="connsiteY29" fmla="*/ 1408078 h 1408078"/>
                      <a:gd name="connsiteX30" fmla="*/ 6232944 w 8235462"/>
                      <a:gd name="connsiteY30" fmla="*/ 1408078 h 1408078"/>
                      <a:gd name="connsiteX31" fmla="*/ 6046563 w 8235462"/>
                      <a:gd name="connsiteY31" fmla="*/ 1408078 h 1408078"/>
                      <a:gd name="connsiteX32" fmla="*/ 5860181 w 8235462"/>
                      <a:gd name="connsiteY32" fmla="*/ 1408078 h 1408078"/>
                      <a:gd name="connsiteX33" fmla="*/ 5673799 w 8235462"/>
                      <a:gd name="connsiteY33" fmla="*/ 1408078 h 1408078"/>
                      <a:gd name="connsiteX34" fmla="*/ 5075645 w 8235462"/>
                      <a:gd name="connsiteY34" fmla="*/ 1408078 h 1408078"/>
                      <a:gd name="connsiteX35" fmla="*/ 4477491 w 8235462"/>
                      <a:gd name="connsiteY35" fmla="*/ 1408078 h 1408078"/>
                      <a:gd name="connsiteX36" fmla="*/ 4291109 w 8235462"/>
                      <a:gd name="connsiteY36" fmla="*/ 1408078 h 1408078"/>
                      <a:gd name="connsiteX37" fmla="*/ 4104727 w 8235462"/>
                      <a:gd name="connsiteY37" fmla="*/ 1408078 h 1408078"/>
                      <a:gd name="connsiteX38" fmla="*/ 3918346 w 8235462"/>
                      <a:gd name="connsiteY38" fmla="*/ 1408078 h 1408078"/>
                      <a:gd name="connsiteX39" fmla="*/ 3402546 w 8235462"/>
                      <a:gd name="connsiteY39" fmla="*/ 1408078 h 1408078"/>
                      <a:gd name="connsiteX40" fmla="*/ 2886746 w 8235462"/>
                      <a:gd name="connsiteY40" fmla="*/ 1408078 h 1408078"/>
                      <a:gd name="connsiteX41" fmla="*/ 2700364 w 8235462"/>
                      <a:gd name="connsiteY41" fmla="*/ 1408078 h 1408078"/>
                      <a:gd name="connsiteX42" fmla="*/ 2349273 w 8235462"/>
                      <a:gd name="connsiteY42" fmla="*/ 1408078 h 1408078"/>
                      <a:gd name="connsiteX43" fmla="*/ 1833474 w 8235462"/>
                      <a:gd name="connsiteY43" fmla="*/ 1408078 h 1408078"/>
                      <a:gd name="connsiteX44" fmla="*/ 1317674 w 8235462"/>
                      <a:gd name="connsiteY44" fmla="*/ 1408078 h 1408078"/>
                      <a:gd name="connsiteX45" fmla="*/ 1048938 w 8235462"/>
                      <a:gd name="connsiteY45" fmla="*/ 1408078 h 1408078"/>
                      <a:gd name="connsiteX46" fmla="*/ 533137 w 8235462"/>
                      <a:gd name="connsiteY46" fmla="*/ 1408078 h 1408078"/>
                      <a:gd name="connsiteX47" fmla="*/ 0 w 8235462"/>
                      <a:gd name="connsiteY47" fmla="*/ 1408078 h 1408078"/>
                      <a:gd name="connsiteX48" fmla="*/ 0 w 8235462"/>
                      <a:gd name="connsiteY48" fmla="*/ 1070139 h 1408078"/>
                      <a:gd name="connsiteX49" fmla="*/ 0 w 8235462"/>
                      <a:gd name="connsiteY49" fmla="*/ 746281 h 1408078"/>
                      <a:gd name="connsiteX50" fmla="*/ 0 w 8235462"/>
                      <a:gd name="connsiteY50" fmla="*/ 394262 h 1408078"/>
                      <a:gd name="connsiteX51" fmla="*/ 0 w 8235462"/>
                      <a:gd name="connsiteY51" fmla="*/ 0 h 1408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8235462" h="1408078" extrusionOk="0">
                        <a:moveTo>
                          <a:pt x="0" y="0"/>
                        </a:moveTo>
                        <a:cubicBezTo>
                          <a:pt x="120603" y="-26500"/>
                          <a:pt x="171602" y="16992"/>
                          <a:pt x="351090" y="0"/>
                        </a:cubicBezTo>
                        <a:cubicBezTo>
                          <a:pt x="525863" y="-30653"/>
                          <a:pt x="580951" y="31074"/>
                          <a:pt x="702181" y="0"/>
                        </a:cubicBezTo>
                        <a:cubicBezTo>
                          <a:pt x="829080" y="-33660"/>
                          <a:pt x="850594" y="16869"/>
                          <a:pt x="888563" y="0"/>
                        </a:cubicBezTo>
                        <a:cubicBezTo>
                          <a:pt x="948915" y="-29244"/>
                          <a:pt x="1274720" y="63"/>
                          <a:pt x="1404363" y="0"/>
                        </a:cubicBezTo>
                        <a:cubicBezTo>
                          <a:pt x="1499034" y="-12914"/>
                          <a:pt x="1568801" y="16714"/>
                          <a:pt x="1673099" y="0"/>
                        </a:cubicBezTo>
                        <a:cubicBezTo>
                          <a:pt x="1742264" y="-55431"/>
                          <a:pt x="1933784" y="50352"/>
                          <a:pt x="2188899" y="0"/>
                        </a:cubicBezTo>
                        <a:cubicBezTo>
                          <a:pt x="2421669" y="-34770"/>
                          <a:pt x="2509606" y="38587"/>
                          <a:pt x="2622344" y="0"/>
                        </a:cubicBezTo>
                        <a:cubicBezTo>
                          <a:pt x="2751263" y="-19764"/>
                          <a:pt x="2757045" y="6661"/>
                          <a:pt x="2808726" y="0"/>
                        </a:cubicBezTo>
                        <a:cubicBezTo>
                          <a:pt x="2885201" y="18882"/>
                          <a:pt x="3028678" y="25819"/>
                          <a:pt x="3159816" y="0"/>
                        </a:cubicBezTo>
                        <a:cubicBezTo>
                          <a:pt x="3258739" y="-44702"/>
                          <a:pt x="3411801" y="47984"/>
                          <a:pt x="3593262" y="0"/>
                        </a:cubicBezTo>
                        <a:cubicBezTo>
                          <a:pt x="3749691" y="-27242"/>
                          <a:pt x="3778276" y="21508"/>
                          <a:pt x="3944352" y="0"/>
                        </a:cubicBezTo>
                        <a:cubicBezTo>
                          <a:pt x="4127902" y="-50552"/>
                          <a:pt x="4324421" y="34682"/>
                          <a:pt x="4460152" y="0"/>
                        </a:cubicBezTo>
                        <a:cubicBezTo>
                          <a:pt x="4586957" y="-41029"/>
                          <a:pt x="4768442" y="60624"/>
                          <a:pt x="5058307" y="0"/>
                        </a:cubicBezTo>
                        <a:cubicBezTo>
                          <a:pt x="5347081" y="-82222"/>
                          <a:pt x="5489486" y="29129"/>
                          <a:pt x="5656461" y="0"/>
                        </a:cubicBezTo>
                        <a:cubicBezTo>
                          <a:pt x="5824208" y="-19924"/>
                          <a:pt x="5758693" y="11231"/>
                          <a:pt x="5842843" y="0"/>
                        </a:cubicBezTo>
                        <a:cubicBezTo>
                          <a:pt x="5930946" y="2072"/>
                          <a:pt x="6201742" y="29220"/>
                          <a:pt x="6276288" y="0"/>
                        </a:cubicBezTo>
                        <a:cubicBezTo>
                          <a:pt x="6369081" y="-39183"/>
                          <a:pt x="6438560" y="34890"/>
                          <a:pt x="6545025" y="0"/>
                        </a:cubicBezTo>
                        <a:cubicBezTo>
                          <a:pt x="6652781" y="-29910"/>
                          <a:pt x="6742962" y="17625"/>
                          <a:pt x="6896115" y="0"/>
                        </a:cubicBezTo>
                        <a:cubicBezTo>
                          <a:pt x="7062341" y="2706"/>
                          <a:pt x="7151671" y="-7050"/>
                          <a:pt x="7247206" y="0"/>
                        </a:cubicBezTo>
                        <a:cubicBezTo>
                          <a:pt x="7357012" y="-41963"/>
                          <a:pt x="7717267" y="-2725"/>
                          <a:pt x="7845361" y="0"/>
                        </a:cubicBezTo>
                        <a:cubicBezTo>
                          <a:pt x="7993646" y="896"/>
                          <a:pt x="8117176" y="34954"/>
                          <a:pt x="8235462" y="0"/>
                        </a:cubicBezTo>
                        <a:cubicBezTo>
                          <a:pt x="8261657" y="154073"/>
                          <a:pt x="8223917" y="180693"/>
                          <a:pt x="8235462" y="352019"/>
                        </a:cubicBezTo>
                        <a:cubicBezTo>
                          <a:pt x="8246417" y="526298"/>
                          <a:pt x="8223937" y="561451"/>
                          <a:pt x="8235462" y="661796"/>
                        </a:cubicBezTo>
                        <a:cubicBezTo>
                          <a:pt x="8235954" y="750987"/>
                          <a:pt x="8216889" y="829206"/>
                          <a:pt x="8235462" y="999735"/>
                        </a:cubicBezTo>
                        <a:cubicBezTo>
                          <a:pt x="8254464" y="1191131"/>
                          <a:pt x="8225328" y="1311117"/>
                          <a:pt x="8235462" y="1408078"/>
                        </a:cubicBezTo>
                        <a:cubicBezTo>
                          <a:pt x="8116340" y="1411420"/>
                          <a:pt x="8094874" y="1383966"/>
                          <a:pt x="7966725" y="1408078"/>
                        </a:cubicBezTo>
                        <a:cubicBezTo>
                          <a:pt x="7826845" y="1467107"/>
                          <a:pt x="7680002" y="1310751"/>
                          <a:pt x="7533280" y="1408078"/>
                        </a:cubicBezTo>
                        <a:cubicBezTo>
                          <a:pt x="7394247" y="1434135"/>
                          <a:pt x="7160449" y="1414909"/>
                          <a:pt x="7017480" y="1408078"/>
                        </a:cubicBezTo>
                        <a:cubicBezTo>
                          <a:pt x="6895785" y="1416856"/>
                          <a:pt x="6740181" y="1372885"/>
                          <a:pt x="6584035" y="1408078"/>
                        </a:cubicBezTo>
                        <a:cubicBezTo>
                          <a:pt x="6442751" y="1411589"/>
                          <a:pt x="6378335" y="1404214"/>
                          <a:pt x="6232944" y="1408078"/>
                        </a:cubicBezTo>
                        <a:cubicBezTo>
                          <a:pt x="6082765" y="1409988"/>
                          <a:pt x="6089961" y="1394482"/>
                          <a:pt x="6046563" y="1408078"/>
                        </a:cubicBezTo>
                        <a:cubicBezTo>
                          <a:pt x="5996408" y="1429612"/>
                          <a:pt x="5915241" y="1382236"/>
                          <a:pt x="5860181" y="1408078"/>
                        </a:cubicBezTo>
                        <a:cubicBezTo>
                          <a:pt x="5788146" y="1423421"/>
                          <a:pt x="5746000" y="1394871"/>
                          <a:pt x="5673799" y="1408078"/>
                        </a:cubicBezTo>
                        <a:cubicBezTo>
                          <a:pt x="5618432" y="1390733"/>
                          <a:pt x="5304745" y="1349271"/>
                          <a:pt x="5075645" y="1408078"/>
                        </a:cubicBezTo>
                        <a:cubicBezTo>
                          <a:pt x="4851876" y="1477987"/>
                          <a:pt x="4694756" y="1277623"/>
                          <a:pt x="4477491" y="1408078"/>
                        </a:cubicBezTo>
                        <a:cubicBezTo>
                          <a:pt x="4266092" y="1485251"/>
                          <a:pt x="4351083" y="1395091"/>
                          <a:pt x="4291109" y="1408078"/>
                        </a:cubicBezTo>
                        <a:cubicBezTo>
                          <a:pt x="4229827" y="1416563"/>
                          <a:pt x="4161962" y="1390765"/>
                          <a:pt x="4104727" y="1408078"/>
                        </a:cubicBezTo>
                        <a:cubicBezTo>
                          <a:pt x="4039213" y="1430095"/>
                          <a:pt x="3975472" y="1407058"/>
                          <a:pt x="3918346" y="1408078"/>
                        </a:cubicBezTo>
                        <a:cubicBezTo>
                          <a:pt x="3871211" y="1393805"/>
                          <a:pt x="3624708" y="1357672"/>
                          <a:pt x="3402546" y="1408078"/>
                        </a:cubicBezTo>
                        <a:cubicBezTo>
                          <a:pt x="3170303" y="1466369"/>
                          <a:pt x="3001337" y="1329811"/>
                          <a:pt x="2886746" y="1408078"/>
                        </a:cubicBezTo>
                        <a:cubicBezTo>
                          <a:pt x="2737042" y="1463492"/>
                          <a:pt x="2737720" y="1398777"/>
                          <a:pt x="2700364" y="1408078"/>
                        </a:cubicBezTo>
                        <a:cubicBezTo>
                          <a:pt x="2681039" y="1443850"/>
                          <a:pt x="2481008" y="1394967"/>
                          <a:pt x="2349273" y="1408078"/>
                        </a:cubicBezTo>
                        <a:cubicBezTo>
                          <a:pt x="2222563" y="1422494"/>
                          <a:pt x="1990462" y="1385477"/>
                          <a:pt x="1833474" y="1408078"/>
                        </a:cubicBezTo>
                        <a:cubicBezTo>
                          <a:pt x="1697132" y="1439792"/>
                          <a:pt x="1504418" y="1373889"/>
                          <a:pt x="1317674" y="1408078"/>
                        </a:cubicBezTo>
                        <a:cubicBezTo>
                          <a:pt x="1160778" y="1414991"/>
                          <a:pt x="1115553" y="1408516"/>
                          <a:pt x="1048938" y="1408078"/>
                        </a:cubicBezTo>
                        <a:cubicBezTo>
                          <a:pt x="980557" y="1413035"/>
                          <a:pt x="696263" y="1393504"/>
                          <a:pt x="533137" y="1408078"/>
                        </a:cubicBezTo>
                        <a:cubicBezTo>
                          <a:pt x="377488" y="1424507"/>
                          <a:pt x="135183" y="1372161"/>
                          <a:pt x="0" y="1408078"/>
                        </a:cubicBezTo>
                        <a:cubicBezTo>
                          <a:pt x="-17837" y="1286734"/>
                          <a:pt x="13529" y="1189190"/>
                          <a:pt x="0" y="1070139"/>
                        </a:cubicBezTo>
                        <a:cubicBezTo>
                          <a:pt x="-32392" y="956412"/>
                          <a:pt x="16884" y="828938"/>
                          <a:pt x="0" y="746281"/>
                        </a:cubicBezTo>
                        <a:cubicBezTo>
                          <a:pt x="7466" y="663256"/>
                          <a:pt x="29272" y="493245"/>
                          <a:pt x="0" y="394262"/>
                        </a:cubicBezTo>
                        <a:cubicBezTo>
                          <a:pt x="-13952" y="319662"/>
                          <a:pt x="-569" y="1285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772432"/>
                </a:solidFill>
                <a:latin typeface="Myriad Pro"/>
              </a:rPr>
              <a:t>The success of a club and its members depend on how well you and your fellow club officers execute your responsibilities. </a:t>
            </a:r>
          </a:p>
          <a:p>
            <a:pPr algn="ctr"/>
            <a:endParaRPr lang="en-US" sz="900" b="1" i="1" dirty="0">
              <a:solidFill>
                <a:srgbClr val="772432"/>
              </a:solidFill>
              <a:latin typeface="Myriad Pro"/>
            </a:endParaRPr>
          </a:p>
          <a:p>
            <a:pPr algn="ctr"/>
            <a:r>
              <a:rPr lang="en-US" sz="1350" b="1" i="1" dirty="0">
                <a:solidFill>
                  <a:srgbClr val="1D252C"/>
                </a:solidFill>
                <a:latin typeface="Myriad Pro"/>
              </a:rPr>
              <a:t>By providing leadership and support, you can foster a positive environment that’s conducive to members’ personal and professional growth, allowing them to achieve their Toastmasters education program goals.</a:t>
            </a:r>
            <a:endParaRPr lang="en-US" sz="1350" b="1" i="1" dirty="0">
              <a:latin typeface="Myriad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82F166-E6C9-4F39-9472-36E52AC3A9D4}"/>
              </a:ext>
            </a:extLst>
          </p:cNvPr>
          <p:cNvSpPr txBox="1"/>
          <p:nvPr/>
        </p:nvSpPr>
        <p:spPr>
          <a:xfrm>
            <a:off x="4541829" y="2817294"/>
            <a:ext cx="3880558" cy="1600438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400" b="1" u="sng" dirty="0">
                <a:solidFill>
                  <a:srgbClr val="000000"/>
                </a:solidFill>
                <a:latin typeface="Myriad Pro"/>
              </a:rPr>
              <a:t>Skills learned: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Myriad Pro"/>
              </a:rPr>
              <a:t>Organization and problem-solving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Myriad Pro"/>
              </a:rPr>
              <a:t>Maintaining records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Myriad Pro"/>
              </a:rPr>
              <a:t>Inventory control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Myriad Pro"/>
              </a:rPr>
              <a:t>Understanding of physical &amp; virtual logistics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Myriad Pro"/>
              </a:rPr>
              <a:t>Networking and relationship-building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Myriad Pro"/>
              </a:rPr>
              <a:t>Compliance with standard procedure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66C8D0-4021-48C0-9E95-33FE1D208BC1}"/>
              </a:ext>
            </a:extLst>
          </p:cNvPr>
          <p:cNvSpPr txBox="1"/>
          <p:nvPr/>
        </p:nvSpPr>
        <p:spPr>
          <a:xfrm>
            <a:off x="289838" y="2784825"/>
            <a:ext cx="3953300" cy="1492716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00" b="1" u="sng" dirty="0">
                <a:solidFill>
                  <a:srgbClr val="000000"/>
                </a:solidFill>
                <a:latin typeface="Myriad Pro"/>
              </a:rPr>
              <a:t>Responsibilities: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latin typeface="Myriad Pro"/>
              </a:rPr>
              <a:t>Store club equipment and materials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latin typeface="Myriad Pro"/>
              </a:rPr>
              <a:t>Manage meeting facilities or virtual connectivity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latin typeface="Myriad Pro"/>
              </a:rPr>
              <a:t>Provide hospitality and information for guests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latin typeface="Myriad Pro"/>
              </a:rPr>
              <a:t>Distribute club materials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latin typeface="Myriad Pro"/>
              </a:rPr>
              <a:t>Negotiate, as needed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latin typeface="Myriad Pro"/>
              </a:rPr>
              <a:t>Remain current with the Leader Letter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B906F1-EBDB-4975-96CD-57221747FF52}"/>
              </a:ext>
            </a:extLst>
          </p:cNvPr>
          <p:cNvSpPr txBox="1"/>
          <p:nvPr/>
        </p:nvSpPr>
        <p:spPr>
          <a:xfrm>
            <a:off x="300038" y="4926097"/>
            <a:ext cx="8483582" cy="784830"/>
          </a:xfrm>
          <a:custGeom>
            <a:avLst/>
            <a:gdLst>
              <a:gd name="connsiteX0" fmla="*/ 0 w 8483582"/>
              <a:gd name="connsiteY0" fmla="*/ 0 h 784830"/>
              <a:gd name="connsiteX1" fmla="*/ 361668 w 8483582"/>
              <a:gd name="connsiteY1" fmla="*/ 0 h 784830"/>
              <a:gd name="connsiteX2" fmla="*/ 723336 w 8483582"/>
              <a:gd name="connsiteY2" fmla="*/ 0 h 784830"/>
              <a:gd name="connsiteX3" fmla="*/ 915333 w 8483582"/>
              <a:gd name="connsiteY3" fmla="*/ 0 h 784830"/>
              <a:gd name="connsiteX4" fmla="*/ 1446674 w 8483582"/>
              <a:gd name="connsiteY4" fmla="*/ 0 h 784830"/>
              <a:gd name="connsiteX5" fmla="*/ 1723506 w 8483582"/>
              <a:gd name="connsiteY5" fmla="*/ 0 h 784830"/>
              <a:gd name="connsiteX6" fmla="*/ 2254846 w 8483582"/>
              <a:gd name="connsiteY6" fmla="*/ 0 h 784830"/>
              <a:gd name="connsiteX7" fmla="*/ 2701350 w 8483582"/>
              <a:gd name="connsiteY7" fmla="*/ 0 h 784830"/>
              <a:gd name="connsiteX8" fmla="*/ 2893347 w 8483582"/>
              <a:gd name="connsiteY8" fmla="*/ 0 h 784830"/>
              <a:gd name="connsiteX9" fmla="*/ 3255016 w 8483582"/>
              <a:gd name="connsiteY9" fmla="*/ 0 h 784830"/>
              <a:gd name="connsiteX10" fmla="*/ 3701520 w 8483582"/>
              <a:gd name="connsiteY10" fmla="*/ 0 h 784830"/>
              <a:gd name="connsiteX11" fmla="*/ 4063188 w 8483582"/>
              <a:gd name="connsiteY11" fmla="*/ 0 h 784830"/>
              <a:gd name="connsiteX12" fmla="*/ 4594529 w 8483582"/>
              <a:gd name="connsiteY12" fmla="*/ 0 h 784830"/>
              <a:gd name="connsiteX13" fmla="*/ 5210705 w 8483582"/>
              <a:gd name="connsiteY13" fmla="*/ 0 h 784830"/>
              <a:gd name="connsiteX14" fmla="*/ 5826881 w 8483582"/>
              <a:gd name="connsiteY14" fmla="*/ 0 h 784830"/>
              <a:gd name="connsiteX15" fmla="*/ 6018877 w 8483582"/>
              <a:gd name="connsiteY15" fmla="*/ 0 h 784830"/>
              <a:gd name="connsiteX16" fmla="*/ 6465382 w 8483582"/>
              <a:gd name="connsiteY16" fmla="*/ 0 h 784830"/>
              <a:gd name="connsiteX17" fmla="*/ 6742215 w 8483582"/>
              <a:gd name="connsiteY17" fmla="*/ 0 h 784830"/>
              <a:gd name="connsiteX18" fmla="*/ 7103883 w 8483582"/>
              <a:gd name="connsiteY18" fmla="*/ 0 h 784830"/>
              <a:gd name="connsiteX19" fmla="*/ 7465552 w 8483582"/>
              <a:gd name="connsiteY19" fmla="*/ 0 h 784830"/>
              <a:gd name="connsiteX20" fmla="*/ 8081728 w 8483582"/>
              <a:gd name="connsiteY20" fmla="*/ 0 h 784830"/>
              <a:gd name="connsiteX21" fmla="*/ 8483582 w 8483582"/>
              <a:gd name="connsiteY21" fmla="*/ 0 h 784830"/>
              <a:gd name="connsiteX22" fmla="*/ 8483582 w 8483582"/>
              <a:gd name="connsiteY22" fmla="*/ 392415 h 784830"/>
              <a:gd name="connsiteX23" fmla="*/ 8483582 w 8483582"/>
              <a:gd name="connsiteY23" fmla="*/ 784830 h 784830"/>
              <a:gd name="connsiteX24" fmla="*/ 8121913 w 8483582"/>
              <a:gd name="connsiteY24" fmla="*/ 784830 h 784830"/>
              <a:gd name="connsiteX25" fmla="*/ 7845080 w 8483582"/>
              <a:gd name="connsiteY25" fmla="*/ 784830 h 784830"/>
              <a:gd name="connsiteX26" fmla="*/ 7228904 w 8483582"/>
              <a:gd name="connsiteY26" fmla="*/ 784830 h 784830"/>
              <a:gd name="connsiteX27" fmla="*/ 6782400 w 8483582"/>
              <a:gd name="connsiteY27" fmla="*/ 784830 h 784830"/>
              <a:gd name="connsiteX28" fmla="*/ 6251060 w 8483582"/>
              <a:gd name="connsiteY28" fmla="*/ 784830 h 784830"/>
              <a:gd name="connsiteX29" fmla="*/ 5804556 w 8483582"/>
              <a:gd name="connsiteY29" fmla="*/ 784830 h 784830"/>
              <a:gd name="connsiteX30" fmla="*/ 5442887 w 8483582"/>
              <a:gd name="connsiteY30" fmla="*/ 784830 h 784830"/>
              <a:gd name="connsiteX31" fmla="*/ 5250890 w 8483582"/>
              <a:gd name="connsiteY31" fmla="*/ 784830 h 784830"/>
              <a:gd name="connsiteX32" fmla="*/ 5058893 w 8483582"/>
              <a:gd name="connsiteY32" fmla="*/ 784830 h 784830"/>
              <a:gd name="connsiteX33" fmla="*/ 4866897 w 8483582"/>
              <a:gd name="connsiteY33" fmla="*/ 784830 h 784830"/>
              <a:gd name="connsiteX34" fmla="*/ 4250721 w 8483582"/>
              <a:gd name="connsiteY34" fmla="*/ 784830 h 784830"/>
              <a:gd name="connsiteX35" fmla="*/ 3634545 w 8483582"/>
              <a:gd name="connsiteY35" fmla="*/ 784830 h 784830"/>
              <a:gd name="connsiteX36" fmla="*/ 3442548 w 8483582"/>
              <a:gd name="connsiteY36" fmla="*/ 784830 h 784830"/>
              <a:gd name="connsiteX37" fmla="*/ 3250551 w 8483582"/>
              <a:gd name="connsiteY37" fmla="*/ 784830 h 784830"/>
              <a:gd name="connsiteX38" fmla="*/ 3058554 w 8483582"/>
              <a:gd name="connsiteY38" fmla="*/ 784830 h 784830"/>
              <a:gd name="connsiteX39" fmla="*/ 2527214 w 8483582"/>
              <a:gd name="connsiteY39" fmla="*/ 784830 h 784830"/>
              <a:gd name="connsiteX40" fmla="*/ 1995874 w 8483582"/>
              <a:gd name="connsiteY40" fmla="*/ 784830 h 784830"/>
              <a:gd name="connsiteX41" fmla="*/ 1803877 w 8483582"/>
              <a:gd name="connsiteY41" fmla="*/ 784830 h 784830"/>
              <a:gd name="connsiteX42" fmla="*/ 1442208 w 8483582"/>
              <a:gd name="connsiteY42" fmla="*/ 784830 h 784830"/>
              <a:gd name="connsiteX43" fmla="*/ 910869 w 8483582"/>
              <a:gd name="connsiteY43" fmla="*/ 784830 h 784830"/>
              <a:gd name="connsiteX44" fmla="*/ 379528 w 8483582"/>
              <a:gd name="connsiteY44" fmla="*/ 784830 h 784830"/>
              <a:gd name="connsiteX45" fmla="*/ 0 w 8483582"/>
              <a:gd name="connsiteY45" fmla="*/ 784830 h 784830"/>
              <a:gd name="connsiteX46" fmla="*/ 0 w 8483582"/>
              <a:gd name="connsiteY46" fmla="*/ 384566 h 784830"/>
              <a:gd name="connsiteX47" fmla="*/ 0 w 8483582"/>
              <a:gd name="connsiteY47" fmla="*/ 0 h 78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483582" h="784830" extrusionOk="0">
                <a:moveTo>
                  <a:pt x="0" y="0"/>
                </a:moveTo>
                <a:cubicBezTo>
                  <a:pt x="159783" y="-26214"/>
                  <a:pt x="220394" y="7211"/>
                  <a:pt x="361668" y="0"/>
                </a:cubicBezTo>
                <a:cubicBezTo>
                  <a:pt x="512976" y="-15077"/>
                  <a:pt x="609784" y="55317"/>
                  <a:pt x="723336" y="0"/>
                </a:cubicBezTo>
                <a:cubicBezTo>
                  <a:pt x="864885" y="-42574"/>
                  <a:pt x="834835" y="15454"/>
                  <a:pt x="915333" y="0"/>
                </a:cubicBezTo>
                <a:cubicBezTo>
                  <a:pt x="1046743" y="-43674"/>
                  <a:pt x="1179245" y="-16941"/>
                  <a:pt x="1446674" y="0"/>
                </a:cubicBezTo>
                <a:cubicBezTo>
                  <a:pt x="1644616" y="-5687"/>
                  <a:pt x="1596829" y="-29107"/>
                  <a:pt x="1723506" y="0"/>
                </a:cubicBezTo>
                <a:cubicBezTo>
                  <a:pt x="1806644" y="-29820"/>
                  <a:pt x="2094264" y="9813"/>
                  <a:pt x="2254846" y="0"/>
                </a:cubicBezTo>
                <a:cubicBezTo>
                  <a:pt x="2360867" y="-10180"/>
                  <a:pt x="2628909" y="34584"/>
                  <a:pt x="2701350" y="0"/>
                </a:cubicBezTo>
                <a:cubicBezTo>
                  <a:pt x="2786784" y="-29503"/>
                  <a:pt x="2833256" y="27054"/>
                  <a:pt x="2893347" y="0"/>
                </a:cubicBezTo>
                <a:cubicBezTo>
                  <a:pt x="2998053" y="19044"/>
                  <a:pt x="3131294" y="65493"/>
                  <a:pt x="3255016" y="0"/>
                </a:cubicBezTo>
                <a:cubicBezTo>
                  <a:pt x="3298731" y="-59890"/>
                  <a:pt x="3452804" y="13075"/>
                  <a:pt x="3701520" y="0"/>
                </a:cubicBezTo>
                <a:cubicBezTo>
                  <a:pt x="3894260" y="4219"/>
                  <a:pt x="3916529" y="33371"/>
                  <a:pt x="4063188" y="0"/>
                </a:cubicBezTo>
                <a:cubicBezTo>
                  <a:pt x="4221525" y="-54665"/>
                  <a:pt x="4408461" y="25474"/>
                  <a:pt x="4594529" y="0"/>
                </a:cubicBezTo>
                <a:cubicBezTo>
                  <a:pt x="4766229" y="-78112"/>
                  <a:pt x="5067073" y="9247"/>
                  <a:pt x="5210705" y="0"/>
                </a:cubicBezTo>
                <a:cubicBezTo>
                  <a:pt x="5347805" y="-61822"/>
                  <a:pt x="5507117" y="123570"/>
                  <a:pt x="5826881" y="0"/>
                </a:cubicBezTo>
                <a:cubicBezTo>
                  <a:pt x="6112925" y="-49600"/>
                  <a:pt x="5982857" y="31720"/>
                  <a:pt x="6018877" y="0"/>
                </a:cubicBezTo>
                <a:cubicBezTo>
                  <a:pt x="6056400" y="56587"/>
                  <a:pt x="6279702" y="56551"/>
                  <a:pt x="6465382" y="0"/>
                </a:cubicBezTo>
                <a:cubicBezTo>
                  <a:pt x="6698783" y="-103272"/>
                  <a:pt x="6625889" y="33437"/>
                  <a:pt x="6742215" y="0"/>
                </a:cubicBezTo>
                <a:cubicBezTo>
                  <a:pt x="6833635" y="-16504"/>
                  <a:pt x="7016087" y="74601"/>
                  <a:pt x="7103883" y="0"/>
                </a:cubicBezTo>
                <a:cubicBezTo>
                  <a:pt x="7214434" y="-27456"/>
                  <a:pt x="7350482" y="-26837"/>
                  <a:pt x="7465552" y="0"/>
                </a:cubicBezTo>
                <a:cubicBezTo>
                  <a:pt x="7608186" y="-82837"/>
                  <a:pt x="7954340" y="14046"/>
                  <a:pt x="8081728" y="0"/>
                </a:cubicBezTo>
                <a:cubicBezTo>
                  <a:pt x="8266873" y="-5682"/>
                  <a:pt x="8329642" y="60253"/>
                  <a:pt x="8483582" y="0"/>
                </a:cubicBezTo>
                <a:cubicBezTo>
                  <a:pt x="8487064" y="183265"/>
                  <a:pt x="8409233" y="257847"/>
                  <a:pt x="8483582" y="392415"/>
                </a:cubicBezTo>
                <a:cubicBezTo>
                  <a:pt x="8544529" y="562537"/>
                  <a:pt x="8437752" y="608241"/>
                  <a:pt x="8483582" y="784830"/>
                </a:cubicBezTo>
                <a:cubicBezTo>
                  <a:pt x="8298805" y="776925"/>
                  <a:pt x="8244631" y="735143"/>
                  <a:pt x="8121913" y="784830"/>
                </a:cubicBezTo>
                <a:cubicBezTo>
                  <a:pt x="8000725" y="802513"/>
                  <a:pt x="7990748" y="754070"/>
                  <a:pt x="7845080" y="784830"/>
                </a:cubicBezTo>
                <a:cubicBezTo>
                  <a:pt x="7690892" y="778634"/>
                  <a:pt x="7358058" y="730011"/>
                  <a:pt x="7228904" y="784830"/>
                </a:cubicBezTo>
                <a:cubicBezTo>
                  <a:pt x="7021583" y="900153"/>
                  <a:pt x="6871076" y="719218"/>
                  <a:pt x="6782400" y="784830"/>
                </a:cubicBezTo>
                <a:cubicBezTo>
                  <a:pt x="6751612" y="730573"/>
                  <a:pt x="6487059" y="819633"/>
                  <a:pt x="6251060" y="784830"/>
                </a:cubicBezTo>
                <a:cubicBezTo>
                  <a:pt x="6070725" y="759906"/>
                  <a:pt x="5962315" y="753978"/>
                  <a:pt x="5804556" y="784830"/>
                </a:cubicBezTo>
                <a:cubicBezTo>
                  <a:pt x="5629979" y="789777"/>
                  <a:pt x="5587964" y="751760"/>
                  <a:pt x="5442887" y="784830"/>
                </a:cubicBezTo>
                <a:cubicBezTo>
                  <a:pt x="5267376" y="795795"/>
                  <a:pt x="5330730" y="782860"/>
                  <a:pt x="5250890" y="784830"/>
                </a:cubicBezTo>
                <a:cubicBezTo>
                  <a:pt x="5165352" y="813983"/>
                  <a:pt x="5123066" y="766181"/>
                  <a:pt x="5058893" y="784830"/>
                </a:cubicBezTo>
                <a:cubicBezTo>
                  <a:pt x="4973643" y="789516"/>
                  <a:pt x="4909263" y="796929"/>
                  <a:pt x="4866897" y="784830"/>
                </a:cubicBezTo>
                <a:cubicBezTo>
                  <a:pt x="4850115" y="744752"/>
                  <a:pt x="4505788" y="689205"/>
                  <a:pt x="4250721" y="784830"/>
                </a:cubicBezTo>
                <a:cubicBezTo>
                  <a:pt x="4041995" y="884194"/>
                  <a:pt x="3771774" y="714253"/>
                  <a:pt x="3634545" y="784830"/>
                </a:cubicBezTo>
                <a:cubicBezTo>
                  <a:pt x="3501586" y="809244"/>
                  <a:pt x="3512959" y="777308"/>
                  <a:pt x="3442548" y="784830"/>
                </a:cubicBezTo>
                <a:cubicBezTo>
                  <a:pt x="3376560" y="786745"/>
                  <a:pt x="3308821" y="768496"/>
                  <a:pt x="3250551" y="784830"/>
                </a:cubicBezTo>
                <a:cubicBezTo>
                  <a:pt x="3176247" y="800316"/>
                  <a:pt x="3140621" y="791260"/>
                  <a:pt x="3058554" y="784830"/>
                </a:cubicBezTo>
                <a:cubicBezTo>
                  <a:pt x="3014944" y="676352"/>
                  <a:pt x="2761856" y="698804"/>
                  <a:pt x="2527214" y="784830"/>
                </a:cubicBezTo>
                <a:cubicBezTo>
                  <a:pt x="2271803" y="822143"/>
                  <a:pt x="2222673" y="732316"/>
                  <a:pt x="1995874" y="784830"/>
                </a:cubicBezTo>
                <a:cubicBezTo>
                  <a:pt x="1751603" y="857258"/>
                  <a:pt x="1887125" y="780878"/>
                  <a:pt x="1803877" y="784830"/>
                </a:cubicBezTo>
                <a:cubicBezTo>
                  <a:pt x="1734058" y="831322"/>
                  <a:pt x="1590009" y="739561"/>
                  <a:pt x="1442208" y="784830"/>
                </a:cubicBezTo>
                <a:cubicBezTo>
                  <a:pt x="1300345" y="834418"/>
                  <a:pt x="1161398" y="787208"/>
                  <a:pt x="910869" y="784830"/>
                </a:cubicBezTo>
                <a:cubicBezTo>
                  <a:pt x="689508" y="811036"/>
                  <a:pt x="594806" y="725715"/>
                  <a:pt x="379528" y="784830"/>
                </a:cubicBezTo>
                <a:cubicBezTo>
                  <a:pt x="187775" y="823597"/>
                  <a:pt x="167568" y="768850"/>
                  <a:pt x="0" y="784830"/>
                </a:cubicBezTo>
                <a:cubicBezTo>
                  <a:pt x="5850" y="602260"/>
                  <a:pt x="38354" y="592554"/>
                  <a:pt x="0" y="384566"/>
                </a:cubicBezTo>
                <a:cubicBezTo>
                  <a:pt x="-25966" y="177710"/>
                  <a:pt x="19089" y="148693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72432"/>
            </a:solidFill>
            <a:extLst>
              <a:ext uri="{C807C97D-BFC1-408E-A445-0C87EB9F89A2}">
                <ask:lineSketchStyleProps xmlns:ask="http://schemas.microsoft.com/office/drawing/2018/sketchyshapes" sd="2435549551">
                  <a:custGeom>
                    <a:avLst/>
                    <a:gdLst>
                      <a:gd name="connsiteX0" fmla="*/ 0 w 8483582"/>
                      <a:gd name="connsiteY0" fmla="*/ 0 h 784830"/>
                      <a:gd name="connsiteX1" fmla="*/ 361668 w 8483582"/>
                      <a:gd name="connsiteY1" fmla="*/ 0 h 784830"/>
                      <a:gd name="connsiteX2" fmla="*/ 723336 w 8483582"/>
                      <a:gd name="connsiteY2" fmla="*/ 0 h 784830"/>
                      <a:gd name="connsiteX3" fmla="*/ 915333 w 8483582"/>
                      <a:gd name="connsiteY3" fmla="*/ 0 h 784830"/>
                      <a:gd name="connsiteX4" fmla="*/ 1446674 w 8483582"/>
                      <a:gd name="connsiteY4" fmla="*/ 0 h 784830"/>
                      <a:gd name="connsiteX5" fmla="*/ 1723506 w 8483582"/>
                      <a:gd name="connsiteY5" fmla="*/ 0 h 784830"/>
                      <a:gd name="connsiteX6" fmla="*/ 2254846 w 8483582"/>
                      <a:gd name="connsiteY6" fmla="*/ 0 h 784830"/>
                      <a:gd name="connsiteX7" fmla="*/ 2701350 w 8483582"/>
                      <a:gd name="connsiteY7" fmla="*/ 0 h 784830"/>
                      <a:gd name="connsiteX8" fmla="*/ 2893347 w 8483582"/>
                      <a:gd name="connsiteY8" fmla="*/ 0 h 784830"/>
                      <a:gd name="connsiteX9" fmla="*/ 3255016 w 8483582"/>
                      <a:gd name="connsiteY9" fmla="*/ 0 h 784830"/>
                      <a:gd name="connsiteX10" fmla="*/ 3701520 w 8483582"/>
                      <a:gd name="connsiteY10" fmla="*/ 0 h 784830"/>
                      <a:gd name="connsiteX11" fmla="*/ 4063188 w 8483582"/>
                      <a:gd name="connsiteY11" fmla="*/ 0 h 784830"/>
                      <a:gd name="connsiteX12" fmla="*/ 4594529 w 8483582"/>
                      <a:gd name="connsiteY12" fmla="*/ 0 h 784830"/>
                      <a:gd name="connsiteX13" fmla="*/ 5210705 w 8483582"/>
                      <a:gd name="connsiteY13" fmla="*/ 0 h 784830"/>
                      <a:gd name="connsiteX14" fmla="*/ 5826881 w 8483582"/>
                      <a:gd name="connsiteY14" fmla="*/ 0 h 784830"/>
                      <a:gd name="connsiteX15" fmla="*/ 6018877 w 8483582"/>
                      <a:gd name="connsiteY15" fmla="*/ 0 h 784830"/>
                      <a:gd name="connsiteX16" fmla="*/ 6465382 w 8483582"/>
                      <a:gd name="connsiteY16" fmla="*/ 0 h 784830"/>
                      <a:gd name="connsiteX17" fmla="*/ 6742215 w 8483582"/>
                      <a:gd name="connsiteY17" fmla="*/ 0 h 784830"/>
                      <a:gd name="connsiteX18" fmla="*/ 7103883 w 8483582"/>
                      <a:gd name="connsiteY18" fmla="*/ 0 h 784830"/>
                      <a:gd name="connsiteX19" fmla="*/ 7465552 w 8483582"/>
                      <a:gd name="connsiteY19" fmla="*/ 0 h 784830"/>
                      <a:gd name="connsiteX20" fmla="*/ 8081728 w 8483582"/>
                      <a:gd name="connsiteY20" fmla="*/ 0 h 784830"/>
                      <a:gd name="connsiteX21" fmla="*/ 8483582 w 8483582"/>
                      <a:gd name="connsiteY21" fmla="*/ 0 h 784830"/>
                      <a:gd name="connsiteX22" fmla="*/ 8483582 w 8483582"/>
                      <a:gd name="connsiteY22" fmla="*/ 392415 h 784830"/>
                      <a:gd name="connsiteX23" fmla="*/ 8483582 w 8483582"/>
                      <a:gd name="connsiteY23" fmla="*/ 784830 h 784830"/>
                      <a:gd name="connsiteX24" fmla="*/ 8121913 w 8483582"/>
                      <a:gd name="connsiteY24" fmla="*/ 784830 h 784830"/>
                      <a:gd name="connsiteX25" fmla="*/ 7845080 w 8483582"/>
                      <a:gd name="connsiteY25" fmla="*/ 784830 h 784830"/>
                      <a:gd name="connsiteX26" fmla="*/ 7228904 w 8483582"/>
                      <a:gd name="connsiteY26" fmla="*/ 784830 h 784830"/>
                      <a:gd name="connsiteX27" fmla="*/ 6782400 w 8483582"/>
                      <a:gd name="connsiteY27" fmla="*/ 784830 h 784830"/>
                      <a:gd name="connsiteX28" fmla="*/ 6251060 w 8483582"/>
                      <a:gd name="connsiteY28" fmla="*/ 784830 h 784830"/>
                      <a:gd name="connsiteX29" fmla="*/ 5804556 w 8483582"/>
                      <a:gd name="connsiteY29" fmla="*/ 784830 h 784830"/>
                      <a:gd name="connsiteX30" fmla="*/ 5442887 w 8483582"/>
                      <a:gd name="connsiteY30" fmla="*/ 784830 h 784830"/>
                      <a:gd name="connsiteX31" fmla="*/ 5250890 w 8483582"/>
                      <a:gd name="connsiteY31" fmla="*/ 784830 h 784830"/>
                      <a:gd name="connsiteX32" fmla="*/ 5058893 w 8483582"/>
                      <a:gd name="connsiteY32" fmla="*/ 784830 h 784830"/>
                      <a:gd name="connsiteX33" fmla="*/ 4866897 w 8483582"/>
                      <a:gd name="connsiteY33" fmla="*/ 784830 h 784830"/>
                      <a:gd name="connsiteX34" fmla="*/ 4250721 w 8483582"/>
                      <a:gd name="connsiteY34" fmla="*/ 784830 h 784830"/>
                      <a:gd name="connsiteX35" fmla="*/ 3634545 w 8483582"/>
                      <a:gd name="connsiteY35" fmla="*/ 784830 h 784830"/>
                      <a:gd name="connsiteX36" fmla="*/ 3442548 w 8483582"/>
                      <a:gd name="connsiteY36" fmla="*/ 784830 h 784830"/>
                      <a:gd name="connsiteX37" fmla="*/ 3250551 w 8483582"/>
                      <a:gd name="connsiteY37" fmla="*/ 784830 h 784830"/>
                      <a:gd name="connsiteX38" fmla="*/ 3058554 w 8483582"/>
                      <a:gd name="connsiteY38" fmla="*/ 784830 h 784830"/>
                      <a:gd name="connsiteX39" fmla="*/ 2527214 w 8483582"/>
                      <a:gd name="connsiteY39" fmla="*/ 784830 h 784830"/>
                      <a:gd name="connsiteX40" fmla="*/ 1995874 w 8483582"/>
                      <a:gd name="connsiteY40" fmla="*/ 784830 h 784830"/>
                      <a:gd name="connsiteX41" fmla="*/ 1803877 w 8483582"/>
                      <a:gd name="connsiteY41" fmla="*/ 784830 h 784830"/>
                      <a:gd name="connsiteX42" fmla="*/ 1442208 w 8483582"/>
                      <a:gd name="connsiteY42" fmla="*/ 784830 h 784830"/>
                      <a:gd name="connsiteX43" fmla="*/ 910869 w 8483582"/>
                      <a:gd name="connsiteY43" fmla="*/ 784830 h 784830"/>
                      <a:gd name="connsiteX44" fmla="*/ 379528 w 8483582"/>
                      <a:gd name="connsiteY44" fmla="*/ 784830 h 784830"/>
                      <a:gd name="connsiteX45" fmla="*/ 0 w 8483582"/>
                      <a:gd name="connsiteY45" fmla="*/ 784830 h 784830"/>
                      <a:gd name="connsiteX46" fmla="*/ 0 w 8483582"/>
                      <a:gd name="connsiteY46" fmla="*/ 384566 h 784830"/>
                      <a:gd name="connsiteX47" fmla="*/ 0 w 8483582"/>
                      <a:gd name="connsiteY47" fmla="*/ 0 h 784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8483582" h="784830" extrusionOk="0">
                        <a:moveTo>
                          <a:pt x="0" y="0"/>
                        </a:moveTo>
                        <a:cubicBezTo>
                          <a:pt x="157702" y="-26028"/>
                          <a:pt x="223007" y="11262"/>
                          <a:pt x="361668" y="0"/>
                        </a:cubicBezTo>
                        <a:cubicBezTo>
                          <a:pt x="506008" y="-18955"/>
                          <a:pt x="591288" y="38871"/>
                          <a:pt x="723336" y="0"/>
                        </a:cubicBezTo>
                        <a:cubicBezTo>
                          <a:pt x="869250" y="-31170"/>
                          <a:pt x="822728" y="21990"/>
                          <a:pt x="915333" y="0"/>
                        </a:cubicBezTo>
                        <a:cubicBezTo>
                          <a:pt x="1018580" y="-27904"/>
                          <a:pt x="1206741" y="-214"/>
                          <a:pt x="1446674" y="0"/>
                        </a:cubicBezTo>
                        <a:cubicBezTo>
                          <a:pt x="1655697" y="-6145"/>
                          <a:pt x="1598083" y="-18825"/>
                          <a:pt x="1723506" y="0"/>
                        </a:cubicBezTo>
                        <a:cubicBezTo>
                          <a:pt x="1821695" y="-18894"/>
                          <a:pt x="2120068" y="31691"/>
                          <a:pt x="2254846" y="0"/>
                        </a:cubicBezTo>
                        <a:cubicBezTo>
                          <a:pt x="2368997" y="-27855"/>
                          <a:pt x="2623201" y="27828"/>
                          <a:pt x="2701350" y="0"/>
                        </a:cubicBezTo>
                        <a:cubicBezTo>
                          <a:pt x="2792303" y="-17325"/>
                          <a:pt x="2833986" y="22597"/>
                          <a:pt x="2893347" y="0"/>
                        </a:cubicBezTo>
                        <a:cubicBezTo>
                          <a:pt x="2976900" y="2944"/>
                          <a:pt x="3138034" y="31133"/>
                          <a:pt x="3255016" y="0"/>
                        </a:cubicBezTo>
                        <a:cubicBezTo>
                          <a:pt x="3338424" y="-32641"/>
                          <a:pt x="3502484" y="9934"/>
                          <a:pt x="3701520" y="0"/>
                        </a:cubicBezTo>
                        <a:cubicBezTo>
                          <a:pt x="3894009" y="1338"/>
                          <a:pt x="3918776" y="31426"/>
                          <a:pt x="4063188" y="0"/>
                        </a:cubicBezTo>
                        <a:cubicBezTo>
                          <a:pt x="4215520" y="-45162"/>
                          <a:pt x="4431310" y="17615"/>
                          <a:pt x="4594529" y="0"/>
                        </a:cubicBezTo>
                        <a:cubicBezTo>
                          <a:pt x="4756323" y="-54518"/>
                          <a:pt x="5059642" y="15507"/>
                          <a:pt x="5210705" y="0"/>
                        </a:cubicBezTo>
                        <a:cubicBezTo>
                          <a:pt x="5365242" y="-25857"/>
                          <a:pt x="5527969" y="93524"/>
                          <a:pt x="5826881" y="0"/>
                        </a:cubicBezTo>
                        <a:cubicBezTo>
                          <a:pt x="6104802" y="-51284"/>
                          <a:pt x="5978287" y="21772"/>
                          <a:pt x="6018877" y="0"/>
                        </a:cubicBezTo>
                        <a:cubicBezTo>
                          <a:pt x="6061028" y="2732"/>
                          <a:pt x="6267711" y="53967"/>
                          <a:pt x="6465382" y="0"/>
                        </a:cubicBezTo>
                        <a:cubicBezTo>
                          <a:pt x="6691491" y="-73850"/>
                          <a:pt x="6620497" y="27748"/>
                          <a:pt x="6742215" y="0"/>
                        </a:cubicBezTo>
                        <a:cubicBezTo>
                          <a:pt x="6864187" y="-13145"/>
                          <a:pt x="7013036" y="66794"/>
                          <a:pt x="7103883" y="0"/>
                        </a:cubicBezTo>
                        <a:cubicBezTo>
                          <a:pt x="7209426" y="-33576"/>
                          <a:pt x="7332674" y="7404"/>
                          <a:pt x="7465552" y="0"/>
                        </a:cubicBezTo>
                        <a:cubicBezTo>
                          <a:pt x="7605022" y="-37607"/>
                          <a:pt x="7920579" y="36841"/>
                          <a:pt x="8081728" y="0"/>
                        </a:cubicBezTo>
                        <a:cubicBezTo>
                          <a:pt x="8266254" y="-24764"/>
                          <a:pt x="8326696" y="51300"/>
                          <a:pt x="8483582" y="0"/>
                        </a:cubicBezTo>
                        <a:cubicBezTo>
                          <a:pt x="8513069" y="170126"/>
                          <a:pt x="8415999" y="261654"/>
                          <a:pt x="8483582" y="392415"/>
                        </a:cubicBezTo>
                        <a:cubicBezTo>
                          <a:pt x="8532305" y="530350"/>
                          <a:pt x="8448642" y="634480"/>
                          <a:pt x="8483582" y="784830"/>
                        </a:cubicBezTo>
                        <a:cubicBezTo>
                          <a:pt x="8306592" y="783100"/>
                          <a:pt x="8244012" y="751208"/>
                          <a:pt x="8121913" y="784830"/>
                        </a:cubicBezTo>
                        <a:cubicBezTo>
                          <a:pt x="8000673" y="798639"/>
                          <a:pt x="7988221" y="754341"/>
                          <a:pt x="7845080" y="784830"/>
                        </a:cubicBezTo>
                        <a:cubicBezTo>
                          <a:pt x="7705601" y="806347"/>
                          <a:pt x="7391446" y="727014"/>
                          <a:pt x="7228904" y="784830"/>
                        </a:cubicBezTo>
                        <a:cubicBezTo>
                          <a:pt x="7029083" y="870954"/>
                          <a:pt x="6872713" y="726259"/>
                          <a:pt x="6782400" y="784830"/>
                        </a:cubicBezTo>
                        <a:cubicBezTo>
                          <a:pt x="6716781" y="775754"/>
                          <a:pt x="6475870" y="804312"/>
                          <a:pt x="6251060" y="784830"/>
                        </a:cubicBezTo>
                        <a:cubicBezTo>
                          <a:pt x="6060211" y="783896"/>
                          <a:pt x="5958871" y="759050"/>
                          <a:pt x="5804556" y="784830"/>
                        </a:cubicBezTo>
                        <a:cubicBezTo>
                          <a:pt x="5646443" y="796205"/>
                          <a:pt x="5598460" y="754297"/>
                          <a:pt x="5442887" y="784830"/>
                        </a:cubicBezTo>
                        <a:cubicBezTo>
                          <a:pt x="5271097" y="804290"/>
                          <a:pt x="5319739" y="775186"/>
                          <a:pt x="5250890" y="784830"/>
                        </a:cubicBezTo>
                        <a:cubicBezTo>
                          <a:pt x="5173089" y="806896"/>
                          <a:pt x="5130113" y="777794"/>
                          <a:pt x="5058893" y="784830"/>
                        </a:cubicBezTo>
                        <a:cubicBezTo>
                          <a:pt x="4983315" y="789660"/>
                          <a:pt x="4908946" y="789198"/>
                          <a:pt x="4866897" y="784830"/>
                        </a:cubicBezTo>
                        <a:cubicBezTo>
                          <a:pt x="4836746" y="770447"/>
                          <a:pt x="4458681" y="706668"/>
                          <a:pt x="4250721" y="784830"/>
                        </a:cubicBezTo>
                        <a:cubicBezTo>
                          <a:pt x="4045950" y="869653"/>
                          <a:pt x="3768475" y="734435"/>
                          <a:pt x="3634545" y="784830"/>
                        </a:cubicBezTo>
                        <a:cubicBezTo>
                          <a:pt x="3503989" y="804820"/>
                          <a:pt x="3509641" y="777653"/>
                          <a:pt x="3442548" y="784830"/>
                        </a:cubicBezTo>
                        <a:cubicBezTo>
                          <a:pt x="3379237" y="789141"/>
                          <a:pt x="3311798" y="771849"/>
                          <a:pt x="3250551" y="784830"/>
                        </a:cubicBezTo>
                        <a:cubicBezTo>
                          <a:pt x="3178196" y="793515"/>
                          <a:pt x="3140758" y="783158"/>
                          <a:pt x="3058554" y="784830"/>
                        </a:cubicBezTo>
                        <a:cubicBezTo>
                          <a:pt x="2993922" y="737560"/>
                          <a:pt x="2774896" y="756275"/>
                          <a:pt x="2527214" y="784830"/>
                        </a:cubicBezTo>
                        <a:cubicBezTo>
                          <a:pt x="2276341" y="803946"/>
                          <a:pt x="2235309" y="742963"/>
                          <a:pt x="1995874" y="784830"/>
                        </a:cubicBezTo>
                        <a:cubicBezTo>
                          <a:pt x="1748047" y="831680"/>
                          <a:pt x="1894645" y="775043"/>
                          <a:pt x="1803877" y="784830"/>
                        </a:cubicBezTo>
                        <a:cubicBezTo>
                          <a:pt x="1728697" y="824100"/>
                          <a:pt x="1579410" y="745078"/>
                          <a:pt x="1442208" y="784830"/>
                        </a:cubicBezTo>
                        <a:cubicBezTo>
                          <a:pt x="1303637" y="831580"/>
                          <a:pt x="1123423" y="785843"/>
                          <a:pt x="910869" y="784830"/>
                        </a:cubicBezTo>
                        <a:cubicBezTo>
                          <a:pt x="703816" y="803199"/>
                          <a:pt x="592097" y="728627"/>
                          <a:pt x="379528" y="784830"/>
                        </a:cubicBezTo>
                        <a:cubicBezTo>
                          <a:pt x="183547" y="825134"/>
                          <a:pt x="180271" y="762637"/>
                          <a:pt x="0" y="784830"/>
                        </a:cubicBezTo>
                        <a:cubicBezTo>
                          <a:pt x="-3144" y="599436"/>
                          <a:pt x="35873" y="587582"/>
                          <a:pt x="0" y="384566"/>
                        </a:cubicBezTo>
                        <a:cubicBezTo>
                          <a:pt x="-31527" y="184106"/>
                          <a:pt x="17777" y="1607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772432"/>
                </a:solidFill>
                <a:latin typeface="Myriad Pro"/>
              </a:rPr>
              <a:t>If club members –OR GUESTS – do not feel welcome, they won’t stick around. </a:t>
            </a:r>
          </a:p>
          <a:p>
            <a:pPr algn="ctr"/>
            <a:r>
              <a:rPr lang="en-US" sz="1350" b="1" i="1" dirty="0">
                <a:latin typeface="Myriad Pro"/>
              </a:rPr>
              <a:t>Make it a safe FRIENDLY space.</a:t>
            </a:r>
          </a:p>
          <a:p>
            <a:pPr algn="ctr"/>
            <a:r>
              <a:rPr lang="en-US" sz="1350" b="1" i="1" dirty="0">
                <a:latin typeface="Myriad Pro"/>
              </a:rPr>
              <a:t>Note new faces/names and say HELLO!</a:t>
            </a:r>
          </a:p>
        </p:txBody>
      </p:sp>
    </p:spTree>
    <p:extLst>
      <p:ext uri="{BB962C8B-B14F-4D97-AF65-F5344CB8AC3E}">
        <p14:creationId xmlns:p14="http://schemas.microsoft.com/office/powerpoint/2010/main" val="81513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"/>
              </a:rPr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68" y="1944325"/>
            <a:ext cx="5586095" cy="296935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"/>
              </a:rPr>
              <a:t>Attend district-sponsored club-officer training program.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"/>
              </a:rPr>
              <a:t>Read materials.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"/>
              </a:rPr>
              <a:t>Meet with outgoing executive committee.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"/>
              </a:rPr>
              <a:t>Meet with outgoing S</a:t>
            </a:r>
            <a:r>
              <a:rPr lang="en-US" sz="1950" dirty="0">
                <a:latin typeface="Myriad Pro"/>
              </a:rPr>
              <a:t>A</a:t>
            </a:r>
            <a:r>
              <a:rPr lang="en-US" sz="2400" dirty="0">
                <a:latin typeface="Myriad Pro"/>
              </a:rPr>
              <a:t>A.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"/>
              </a:rPr>
              <a:t>Meet with current executive committee.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"/>
              </a:rPr>
              <a:t>Introduce yourself to meeting space contacts.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"/>
              </a:rPr>
              <a:t>Ask for volunteers to assist you. </a:t>
            </a:r>
          </a:p>
        </p:txBody>
      </p:sp>
      <p:pic>
        <p:nvPicPr>
          <p:cNvPr id="5" name="Image.jpg">
            <a:extLst>
              <a:ext uri="{FF2B5EF4-FFF2-40B4-BE49-F238E27FC236}">
                <a16:creationId xmlns:a16="http://schemas.microsoft.com/office/drawing/2014/main" id="{C111E4DA-079D-4B6B-A4D6-CD2D694B2ACA}"/>
              </a:ext>
            </a:extLst>
          </p:cNvPr>
          <p:cNvPicPr/>
          <p:nvPr/>
        </p:nvPicPr>
        <p:blipFill rotWithShape="1">
          <a:blip r:embed="rId2"/>
          <a:srcRect l="43375" t="3772" r="10387" b="12971"/>
          <a:stretch/>
        </p:blipFill>
        <p:spPr>
          <a:xfrm>
            <a:off x="6309360" y="1944325"/>
            <a:ext cx="2271713" cy="29693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83328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2FF85-DC95-FA4C-9C45-9CB3A0B63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"/>
              </a:rPr>
              <a:t>Corporate Club Insights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66C8D0-4021-48C0-9E95-33FE1D208BC1}"/>
              </a:ext>
            </a:extLst>
          </p:cNvPr>
          <p:cNvSpPr txBox="1"/>
          <p:nvPr/>
        </p:nvSpPr>
        <p:spPr>
          <a:xfrm>
            <a:off x="297349" y="2264187"/>
            <a:ext cx="3640622" cy="1061829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100" b="1" dirty="0">
                <a:solidFill>
                  <a:srgbClr val="000000"/>
                </a:solidFill>
                <a:latin typeface="Myriad Pro"/>
              </a:rPr>
              <a:t>By Product of COVID-19</a:t>
            </a:r>
          </a:p>
          <a:p>
            <a:pPr marL="900113" lvl="2" indent="-214313">
              <a:buFont typeface="Wingdings" panose="05000000000000000000" pitchFamily="2" charset="2"/>
              <a:buChar char="Ø"/>
              <a:defRPr/>
            </a:pPr>
            <a:r>
              <a:rPr lang="en-US" sz="1050" dirty="0">
                <a:solidFill>
                  <a:srgbClr val="000000"/>
                </a:solidFill>
                <a:latin typeface="Myriad Pro"/>
              </a:rPr>
              <a:t>Up-rooted our business model.</a:t>
            </a:r>
          </a:p>
          <a:p>
            <a:pPr marL="900113" lvl="2" indent="-214313">
              <a:buFont typeface="Wingdings" panose="05000000000000000000" pitchFamily="2" charset="2"/>
              <a:buChar char="Ø"/>
              <a:defRPr/>
            </a:pPr>
            <a:r>
              <a:rPr lang="en-US" sz="1050" dirty="0">
                <a:solidFill>
                  <a:srgbClr val="000000"/>
                </a:solidFill>
                <a:latin typeface="Myriad Pro"/>
              </a:rPr>
              <a:t>No on-site / in-person meetings.</a:t>
            </a:r>
          </a:p>
          <a:p>
            <a:pPr marL="900113" lvl="2" indent="-214313">
              <a:buFont typeface="Wingdings" panose="05000000000000000000" pitchFamily="2" charset="2"/>
              <a:buChar char="Ø"/>
              <a:defRPr/>
            </a:pPr>
            <a:r>
              <a:rPr lang="en-US" sz="1050" dirty="0">
                <a:solidFill>
                  <a:srgbClr val="000000"/>
                </a:solidFill>
                <a:latin typeface="Myriad Pro"/>
              </a:rPr>
              <a:t>Employers realizing value of remote work.</a:t>
            </a:r>
          </a:p>
          <a:p>
            <a:pPr marL="900113" lvl="2" indent="-214313">
              <a:buFont typeface="Wingdings" panose="05000000000000000000" pitchFamily="2" charset="2"/>
              <a:buChar char="Ø"/>
              <a:defRPr/>
            </a:pPr>
            <a:r>
              <a:rPr lang="en-US" sz="1050" dirty="0">
                <a:solidFill>
                  <a:srgbClr val="000000"/>
                </a:solidFill>
                <a:latin typeface="Myriad Pro"/>
              </a:rPr>
              <a:t>Improvise – Adapt – Overcome.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E1755-835C-477A-97FC-9B131A7E4400}"/>
              </a:ext>
            </a:extLst>
          </p:cNvPr>
          <p:cNvSpPr txBox="1"/>
          <p:nvPr/>
        </p:nvSpPr>
        <p:spPr>
          <a:xfrm>
            <a:off x="2397610" y="4036300"/>
            <a:ext cx="4211620" cy="1384995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100" b="1" dirty="0">
                <a:solidFill>
                  <a:srgbClr val="000000"/>
                </a:solidFill>
                <a:latin typeface="Myriad Pro"/>
              </a:rPr>
              <a:t>Hybrid Versus Corporate Clubs</a:t>
            </a:r>
          </a:p>
          <a:p>
            <a:pPr algn="ctr" defTabSz="685800">
              <a:defRPr/>
            </a:pPr>
            <a:r>
              <a:rPr lang="en-US" sz="1050" dirty="0">
                <a:solidFill>
                  <a:srgbClr val="000000"/>
                </a:solidFill>
                <a:latin typeface="Myriad Pro"/>
              </a:rPr>
              <a:t>Hybrid Meetings may have more complexity than Corporate Clubs:</a:t>
            </a:r>
          </a:p>
          <a:p>
            <a:pPr marL="900113" lvl="2" indent="-214313">
              <a:buFont typeface="Wingdings" panose="05000000000000000000" pitchFamily="2" charset="2"/>
              <a:buChar char="Ø"/>
              <a:defRPr/>
            </a:pPr>
            <a:r>
              <a:rPr lang="en-US" sz="1050" dirty="0">
                <a:solidFill>
                  <a:srgbClr val="000000"/>
                </a:solidFill>
                <a:latin typeface="Myriad Pro"/>
              </a:rPr>
              <a:t>Logistics </a:t>
            </a:r>
          </a:p>
          <a:p>
            <a:pPr marL="900113" lvl="2" indent="-214313">
              <a:buFont typeface="Wingdings" panose="05000000000000000000" pitchFamily="2" charset="2"/>
              <a:buChar char="Ø"/>
              <a:defRPr/>
            </a:pPr>
            <a:r>
              <a:rPr lang="en-US" sz="1050" dirty="0">
                <a:solidFill>
                  <a:srgbClr val="000000"/>
                </a:solidFill>
                <a:latin typeface="Myriad Pro"/>
              </a:rPr>
              <a:t>Opinions </a:t>
            </a:r>
          </a:p>
          <a:p>
            <a:pPr marL="900113" lvl="2" indent="-214313">
              <a:buFont typeface="Wingdings" panose="05000000000000000000" pitchFamily="2" charset="2"/>
              <a:buChar char="Ø"/>
              <a:defRPr/>
            </a:pPr>
            <a:r>
              <a:rPr lang="en-US" sz="1050" dirty="0">
                <a:solidFill>
                  <a:srgbClr val="000000"/>
                </a:solidFill>
                <a:latin typeface="Myriad Pro"/>
              </a:rPr>
              <a:t>Accountability </a:t>
            </a:r>
          </a:p>
          <a:p>
            <a:pPr marL="900113" lvl="2" indent="-214313">
              <a:buFont typeface="Wingdings" panose="05000000000000000000" pitchFamily="2" charset="2"/>
              <a:buChar char="Ø"/>
              <a:defRPr/>
            </a:pPr>
            <a:r>
              <a:rPr lang="en-US" sz="1050" dirty="0">
                <a:solidFill>
                  <a:srgbClr val="000000"/>
                </a:solidFill>
                <a:latin typeface="Myriad Pro"/>
              </a:rPr>
              <a:t>Audio/Visual Challenges</a:t>
            </a:r>
          </a:p>
          <a:p>
            <a:pPr marL="900113" lvl="2" indent="-214313">
              <a:buFont typeface="Wingdings" panose="05000000000000000000" pitchFamily="2" charset="2"/>
              <a:buChar char="Ø"/>
              <a:defRPr/>
            </a:pPr>
            <a:r>
              <a:rPr lang="en-US" sz="1050" dirty="0">
                <a:solidFill>
                  <a:srgbClr val="000000"/>
                </a:solidFill>
                <a:latin typeface="Myriad Pro"/>
              </a:rPr>
              <a:t>Operating Costs</a:t>
            </a:r>
          </a:p>
        </p:txBody>
      </p:sp>
      <p:pic>
        <p:nvPicPr>
          <p:cNvPr id="5" name="Graphic 4" descr="Transfer with solid fill">
            <a:extLst>
              <a:ext uri="{FF2B5EF4-FFF2-40B4-BE49-F238E27FC236}">
                <a16:creationId xmlns:a16="http://schemas.microsoft.com/office/drawing/2014/main" id="{4BE9AE3B-C2D1-42C6-A730-8CAAF0B7A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6220" y="2438585"/>
            <a:ext cx="685800" cy="685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8D0D71-5B4D-4DA0-9C91-70BCC1DC505A}"/>
              </a:ext>
            </a:extLst>
          </p:cNvPr>
          <p:cNvSpPr txBox="1"/>
          <p:nvPr/>
        </p:nvSpPr>
        <p:spPr>
          <a:xfrm>
            <a:off x="4840270" y="1941022"/>
            <a:ext cx="3877963" cy="1546577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100" b="1" dirty="0">
                <a:solidFill>
                  <a:srgbClr val="000000"/>
                </a:solidFill>
                <a:latin typeface="Myriad Pro"/>
              </a:rPr>
              <a:t>Change is Opportunity</a:t>
            </a:r>
          </a:p>
          <a:p>
            <a:pPr marL="900113" lvl="2" indent="-214313">
              <a:buFont typeface="Wingdings" panose="05000000000000000000" pitchFamily="2" charset="2"/>
              <a:buChar char="Ø"/>
              <a:defRPr/>
            </a:pPr>
            <a:r>
              <a:rPr lang="en-US" sz="1050" dirty="0">
                <a:solidFill>
                  <a:srgbClr val="000000"/>
                </a:solidFill>
                <a:latin typeface="Myriad Pro"/>
              </a:rPr>
              <a:t>Opportunity to get comfortable navigating in video meetings.</a:t>
            </a:r>
          </a:p>
          <a:p>
            <a:pPr marL="900113" lvl="2" indent="-214313">
              <a:buFont typeface="Wingdings" panose="05000000000000000000" pitchFamily="2" charset="2"/>
              <a:buChar char="Ø"/>
              <a:defRPr/>
            </a:pPr>
            <a:r>
              <a:rPr lang="en-US" sz="1050" dirty="0">
                <a:solidFill>
                  <a:srgbClr val="000000"/>
                </a:solidFill>
                <a:latin typeface="Myriad Pro"/>
              </a:rPr>
              <a:t>Opportunity to see yourself as other see you (by recording). </a:t>
            </a:r>
          </a:p>
          <a:p>
            <a:pPr marL="900113" lvl="2" indent="-214313">
              <a:buFont typeface="Wingdings" panose="05000000000000000000" pitchFamily="2" charset="2"/>
              <a:buChar char="Ø"/>
              <a:defRPr/>
            </a:pPr>
            <a:r>
              <a:rPr lang="en-US" sz="1050" dirty="0">
                <a:solidFill>
                  <a:srgbClr val="000000"/>
                </a:solidFill>
                <a:latin typeface="Myriad Pro"/>
              </a:rPr>
              <a:t>Opportunity to identify impactful/new speaker evaluation call-outs.</a:t>
            </a:r>
          </a:p>
          <a:p>
            <a:pPr marL="900113" lvl="2" indent="-214313">
              <a:buFont typeface="Wingdings" panose="05000000000000000000" pitchFamily="2" charset="2"/>
              <a:buChar char="Ø"/>
              <a:defRPr/>
            </a:pPr>
            <a:r>
              <a:rPr lang="en-US" sz="1050" dirty="0">
                <a:solidFill>
                  <a:srgbClr val="000000"/>
                </a:solidFill>
                <a:latin typeface="Myriad Pro"/>
              </a:rPr>
              <a:t>Opportunity to grow membership. </a:t>
            </a:r>
          </a:p>
        </p:txBody>
      </p:sp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8B9A58C8-DC5D-44AA-AAA9-924D4C72C575}"/>
              </a:ext>
            </a:extLst>
          </p:cNvPr>
          <p:cNvSpPr/>
          <p:nvPr/>
        </p:nvSpPr>
        <p:spPr>
          <a:xfrm>
            <a:off x="6952297" y="4320540"/>
            <a:ext cx="1277303" cy="1700116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Segway to Hybrid Presentation…</a:t>
            </a:r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9640B0DC-7CA1-4536-B793-A836EC26CDA7}"/>
              </a:ext>
            </a:extLst>
          </p:cNvPr>
          <p:cNvSpPr/>
          <p:nvPr/>
        </p:nvSpPr>
        <p:spPr>
          <a:xfrm>
            <a:off x="7464462" y="5542427"/>
            <a:ext cx="252973" cy="29757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ABE49A-749E-442F-B002-C43BAF585796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673608" y="4710451"/>
            <a:ext cx="278689" cy="1624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42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Hybrid meetings: 2022’s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38710-F1A1-3E48-AC35-A7B4FF592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 Laurel Highlands Toastmasters and Monroeville Toastmasters</a:t>
            </a:r>
          </a:p>
        </p:txBody>
      </p:sp>
    </p:spTree>
    <p:extLst>
      <p:ext uri="{BB962C8B-B14F-4D97-AF65-F5344CB8AC3E}">
        <p14:creationId xmlns:p14="http://schemas.microsoft.com/office/powerpoint/2010/main" val="268506767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4X3-20200501-GD-AN-V1" id="{FB83C950-5F26-3645-A6FA-0CB3A6CB8073}" vid="{A4E2B162-4352-474C-A208-305F321CA2BD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4X3-20200501-GD-AN-V1" id="{FB83C950-5F26-3645-A6FA-0CB3A6CB8073}" vid="{891553C4-E90F-114F-91D7-504E08D2BC6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6253</TotalTime>
  <Words>1119</Words>
  <Application>Microsoft Office PowerPoint</Application>
  <PresentationFormat>On-screen Show (4:3)</PresentationFormat>
  <Paragraphs>232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Bookman Old Style</vt:lpstr>
      <vt:lpstr>Calibri</vt:lpstr>
      <vt:lpstr>Myriad Pro</vt:lpstr>
      <vt:lpstr>Myriad Pro Semibold</vt:lpstr>
      <vt:lpstr>Verdana</vt:lpstr>
      <vt:lpstr>Wingdings</vt:lpstr>
      <vt:lpstr>Toastmasters Theme Light Mode</vt:lpstr>
      <vt:lpstr>Toastmasters Theme Dark Mode</vt:lpstr>
      <vt:lpstr>DISTRICT 13  Leadership Training </vt:lpstr>
      <vt:lpstr>Agenda</vt:lpstr>
      <vt:lpstr>Introductions</vt:lpstr>
      <vt:lpstr>Session Objectives</vt:lpstr>
      <vt:lpstr>Sergeant at Arms  Now What?!?!?!?!?!</vt:lpstr>
      <vt:lpstr>SAA Responsibilities</vt:lpstr>
      <vt:lpstr>Getting Started</vt:lpstr>
      <vt:lpstr>Corporate Club Insights</vt:lpstr>
      <vt:lpstr>Hybrid meetings: 2022’s challenge</vt:lpstr>
      <vt:lpstr>Hybrid meeting planning process</vt:lpstr>
      <vt:lpstr>Things needed for a hybrid meeting</vt:lpstr>
      <vt:lpstr>Phases of a hybrid meeting</vt:lpstr>
      <vt:lpstr>Cost</vt:lpstr>
      <vt:lpstr>Ways to reduce costs</vt:lpstr>
      <vt:lpstr>ZOOM alternatives</vt:lpstr>
      <vt:lpstr>Video</vt:lpstr>
      <vt:lpstr>Audio</vt:lpstr>
      <vt:lpstr>Other</vt:lpstr>
      <vt:lpstr>For attendees</vt:lpstr>
      <vt:lpstr>Testing</vt:lpstr>
      <vt:lpstr>The second time is the charm!</vt:lpstr>
      <vt:lpstr>   Sharing is Caring     Open Discussion  Challenges Success Stories Best Practices Enhancing the Member Experience </vt:lpstr>
      <vt:lpstr>Open Discussion</vt:lpstr>
      <vt:lpstr>SAA Volunteer Opportunity  Resources</vt:lpstr>
      <vt:lpstr>PowerPoint Presentation</vt:lpstr>
      <vt:lpstr>Resources At Your Fingertips</vt:lpstr>
      <vt:lpstr>Summer 2022 TLI Training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13 Summer Club Officer Training   Secretary, Treasurer, and Sergeant at Arms Roles</dc:title>
  <dc:creator>Josh Lebovitz</dc:creator>
  <cp:lastModifiedBy>Nick Cecchetti</cp:lastModifiedBy>
  <cp:revision>182</cp:revision>
  <dcterms:created xsi:type="dcterms:W3CDTF">2020-06-14T19:06:03Z</dcterms:created>
  <dcterms:modified xsi:type="dcterms:W3CDTF">2022-06-25T03:40:45Z</dcterms:modified>
</cp:coreProperties>
</file>